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6" r:id="rId2"/>
    <p:sldId id="265" r:id="rId3"/>
    <p:sldId id="266" r:id="rId4"/>
    <p:sldId id="276" r:id="rId5"/>
    <p:sldId id="316" r:id="rId6"/>
    <p:sldId id="318" r:id="rId7"/>
    <p:sldId id="287" r:id="rId8"/>
    <p:sldId id="319" r:id="rId9"/>
    <p:sldId id="320" r:id="rId10"/>
    <p:sldId id="317" r:id="rId11"/>
    <p:sldId id="321" r:id="rId12"/>
    <p:sldId id="322" r:id="rId13"/>
    <p:sldId id="323" r:id="rId14"/>
    <p:sldId id="324" r:id="rId15"/>
    <p:sldId id="325" r:id="rId16"/>
    <p:sldId id="326" r:id="rId17"/>
    <p:sldId id="327" r:id="rId18"/>
    <p:sldId id="329" r:id="rId19"/>
    <p:sldId id="330" r:id="rId20"/>
    <p:sldId id="351" r:id="rId21"/>
    <p:sldId id="334" r:id="rId22"/>
    <p:sldId id="335" r:id="rId23"/>
    <p:sldId id="337" r:id="rId24"/>
    <p:sldId id="328" r:id="rId25"/>
    <p:sldId id="338" r:id="rId26"/>
    <p:sldId id="339" r:id="rId27"/>
    <p:sldId id="340" r:id="rId28"/>
    <p:sldId id="341" r:id="rId29"/>
    <p:sldId id="342" r:id="rId30"/>
    <p:sldId id="343" r:id="rId31"/>
    <p:sldId id="344" r:id="rId32"/>
    <p:sldId id="346" r:id="rId33"/>
    <p:sldId id="345" r:id="rId34"/>
    <p:sldId id="347" r:id="rId35"/>
    <p:sldId id="348" r:id="rId36"/>
    <p:sldId id="349" r:id="rId37"/>
    <p:sldId id="350" r:id="rId38"/>
    <p:sldId id="331" r:id="rId39"/>
    <p:sldId id="332" r:id="rId40"/>
    <p:sldId id="333" r:id="rId41"/>
    <p:sldId id="336" r:id="rId42"/>
    <p:sldId id="352" r:id="rId43"/>
    <p:sldId id="354" r:id="rId44"/>
    <p:sldId id="353" r:id="rId45"/>
  </p:sldIdLst>
  <p:sldSz cx="12192000" cy="6858000"/>
  <p:notesSz cx="6858000" cy="9144000"/>
  <p:defaultTextStyle>
    <a:defPPr>
      <a:defRPr lang="fr-FR"/>
    </a:defPPr>
    <a:lvl1pPr algn="l"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86410" autoAdjust="0"/>
  </p:normalViewPr>
  <p:slideViewPr>
    <p:cSldViewPr snapToGrid="0">
      <p:cViewPr varScale="1">
        <p:scale>
          <a:sx n="56" d="100"/>
          <a:sy n="56" d="100"/>
        </p:scale>
        <p:origin x="108" y="912"/>
      </p:cViewPr>
      <p:guideLst/>
    </p:cSldViewPr>
  </p:slideViewPr>
  <p:outlineViewPr>
    <p:cViewPr>
      <p:scale>
        <a:sx n="33" d="100"/>
        <a:sy n="33" d="100"/>
      </p:scale>
      <p:origin x="0" y="-4776"/>
    </p:cViewPr>
  </p:outlineViewPr>
  <p:notesTextViewPr>
    <p:cViewPr>
      <p:scale>
        <a:sx n="1" d="1"/>
        <a:sy n="1" d="1"/>
      </p:scale>
      <p:origin x="0" y="0"/>
    </p:cViewPr>
  </p:notesTextViewPr>
  <p:sorterViewPr>
    <p:cViewPr>
      <p:scale>
        <a:sx n="70" d="100"/>
        <a:sy n="70" d="100"/>
      </p:scale>
      <p:origin x="0" y="-145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41D07AC2-5916-2C9A-143C-BAA4EC09457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fr-FR"/>
          </a:p>
        </p:txBody>
      </p:sp>
      <p:sp>
        <p:nvSpPr>
          <p:cNvPr id="3" name="Espace réservé de la date 2">
            <a:extLst>
              <a:ext uri="{FF2B5EF4-FFF2-40B4-BE49-F238E27FC236}">
                <a16:creationId xmlns:a16="http://schemas.microsoft.com/office/drawing/2014/main" id="{B5FAC99C-2666-06C4-E862-328DAF57137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ea typeface="+mn-ea"/>
              </a:defRPr>
            </a:lvl1pPr>
          </a:lstStyle>
          <a:p>
            <a:pPr>
              <a:defRPr/>
            </a:pPr>
            <a:fld id="{9BD2FE90-4824-4695-B5F2-1EAAA4D81240}" type="datetimeFigureOut">
              <a:rPr lang="fr-FR"/>
              <a:pPr>
                <a:defRPr/>
              </a:pPr>
              <a:t>30/01/2023</a:t>
            </a:fld>
            <a:endParaRPr lang="fr-FR"/>
          </a:p>
        </p:txBody>
      </p:sp>
      <p:sp>
        <p:nvSpPr>
          <p:cNvPr id="4" name="Espace réservé de l'image des diapositives 3">
            <a:extLst>
              <a:ext uri="{FF2B5EF4-FFF2-40B4-BE49-F238E27FC236}">
                <a16:creationId xmlns:a16="http://schemas.microsoft.com/office/drawing/2014/main" id="{1E55DE88-810C-2839-A2AE-7042B19A15BE}"/>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fr-FR" noProof="0"/>
          </a:p>
        </p:txBody>
      </p:sp>
      <p:sp>
        <p:nvSpPr>
          <p:cNvPr id="5" name="Espace réservé des notes 4">
            <a:extLst>
              <a:ext uri="{FF2B5EF4-FFF2-40B4-BE49-F238E27FC236}">
                <a16:creationId xmlns:a16="http://schemas.microsoft.com/office/drawing/2014/main" id="{4C9F666F-F8DE-C21B-812E-F1A1E435E88B}"/>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a:extLst>
              <a:ext uri="{FF2B5EF4-FFF2-40B4-BE49-F238E27FC236}">
                <a16:creationId xmlns:a16="http://schemas.microsoft.com/office/drawing/2014/main" id="{0BBE63F8-32F3-7B91-1CA0-0CC6F1255B4D}"/>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fr-FR"/>
          </a:p>
        </p:txBody>
      </p:sp>
      <p:sp>
        <p:nvSpPr>
          <p:cNvPr id="7" name="Espace réservé du numéro de diapositive 6">
            <a:extLst>
              <a:ext uri="{FF2B5EF4-FFF2-40B4-BE49-F238E27FC236}">
                <a16:creationId xmlns:a16="http://schemas.microsoft.com/office/drawing/2014/main" id="{903ACE40-86FD-AC9C-87B3-8267F53756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ea typeface="+mn-ea"/>
              </a:defRPr>
            </a:lvl1pPr>
          </a:lstStyle>
          <a:p>
            <a:pPr>
              <a:defRPr/>
            </a:pPr>
            <a:fld id="{72A63E93-50E1-4B85-A9C3-7345BC545451}"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ce réservé de l'image des diapositives 1">
            <a:extLst>
              <a:ext uri="{FF2B5EF4-FFF2-40B4-BE49-F238E27FC236}">
                <a16:creationId xmlns:a16="http://schemas.microsoft.com/office/drawing/2014/main" id="{1708642B-9E2D-8B48-28BD-572803C9C67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Espace réservé des notes 2">
            <a:extLst>
              <a:ext uri="{FF2B5EF4-FFF2-40B4-BE49-F238E27FC236}">
                <a16:creationId xmlns:a16="http://schemas.microsoft.com/office/drawing/2014/main" id="{BBD759BE-C0EE-900A-30B4-48AA73CCB61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a:p>
        </p:txBody>
      </p:sp>
      <p:sp>
        <p:nvSpPr>
          <p:cNvPr id="34820" name="Espace réservé du numéro de diapositive 3">
            <a:extLst>
              <a:ext uri="{FF2B5EF4-FFF2-40B4-BE49-F238E27FC236}">
                <a16:creationId xmlns:a16="http://schemas.microsoft.com/office/drawing/2014/main" id="{E8FBFB04-116C-501F-C2CE-B82688D6895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fontAlgn="base">
              <a:spcBef>
                <a:spcPct val="0"/>
              </a:spcBef>
              <a:spcAft>
                <a:spcPct val="0"/>
              </a:spcAft>
            </a:pPr>
            <a:fld id="{FC8A79BE-A087-4B19-851D-3044A2699DA2}" type="slidenum">
              <a:rPr lang="fr-FR" altLang="fr-FR">
                <a:latin typeface="Calibri" panose="020F0502020204030204" pitchFamily="34" charset="0"/>
              </a:rPr>
              <a:pPr fontAlgn="base">
                <a:spcBef>
                  <a:spcPct val="0"/>
                </a:spcBef>
                <a:spcAft>
                  <a:spcPct val="0"/>
                </a:spcAft>
              </a:pPr>
              <a:t>31</a:t>
            </a:fld>
            <a:endParaRPr lang="fr-FR" altLang="fr-FR">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156" y="2130138"/>
            <a:ext cx="10363688" cy="1469881"/>
          </a:xfrm>
        </p:spPr>
        <p:txBody>
          <a:bodyPr/>
          <a:lstStyle/>
          <a:p>
            <a:r>
              <a:rPr lang="fr-FR"/>
              <a:t>Modifiez le style du titre</a:t>
            </a:r>
          </a:p>
        </p:txBody>
      </p:sp>
      <p:sp>
        <p:nvSpPr>
          <p:cNvPr id="3" name="Sous-titre 2"/>
          <p:cNvSpPr>
            <a:spLocks noGrp="1"/>
          </p:cNvSpPr>
          <p:nvPr>
            <p:ph type="subTitle" idx="1"/>
          </p:nvPr>
        </p:nvSpPr>
        <p:spPr>
          <a:xfrm>
            <a:off x="1828312" y="3885767"/>
            <a:ext cx="8535376" cy="1753466"/>
          </a:xfrm>
        </p:spPr>
        <p:txBody>
          <a:bodyPr/>
          <a:lstStyle>
            <a:lvl1pPr marL="0" indent="0" algn="ctr">
              <a:buNone/>
              <a:defRPr/>
            </a:lvl1pPr>
            <a:lvl2pPr marL="262158" indent="0" algn="ctr">
              <a:buNone/>
              <a:defRPr/>
            </a:lvl2pPr>
            <a:lvl3pPr marL="524317" indent="0" algn="ctr">
              <a:buNone/>
              <a:defRPr/>
            </a:lvl3pPr>
            <a:lvl4pPr marL="786475" indent="0" algn="ctr">
              <a:buNone/>
              <a:defRPr/>
            </a:lvl4pPr>
            <a:lvl5pPr marL="1048634" indent="0" algn="ctr">
              <a:buNone/>
              <a:defRPr/>
            </a:lvl5pPr>
            <a:lvl6pPr marL="1310792" indent="0" algn="ctr">
              <a:buNone/>
              <a:defRPr/>
            </a:lvl6pPr>
            <a:lvl7pPr marL="1572951" indent="0" algn="ctr">
              <a:buNone/>
              <a:defRPr/>
            </a:lvl7pPr>
            <a:lvl8pPr marL="1835109" indent="0" algn="ctr">
              <a:buNone/>
              <a:defRPr/>
            </a:lvl8pPr>
            <a:lvl9pPr marL="2097268" indent="0" algn="ctr">
              <a:buNone/>
              <a:defRPr/>
            </a:lvl9pPr>
          </a:lstStyle>
          <a:p>
            <a:r>
              <a:rPr lang="fr-FR"/>
              <a:t>Modifiez le style des sous-titres du masque</a:t>
            </a:r>
          </a:p>
        </p:txBody>
      </p:sp>
      <p:sp>
        <p:nvSpPr>
          <p:cNvPr id="4" name="Rectangle 3">
            <a:extLst>
              <a:ext uri="{FF2B5EF4-FFF2-40B4-BE49-F238E27FC236}">
                <a16:creationId xmlns:a16="http://schemas.microsoft.com/office/drawing/2014/main" id="{A03C078B-7CB3-6660-87F8-CD0D081046AF}"/>
              </a:ext>
            </a:extLst>
          </p:cNvPr>
          <p:cNvSpPr>
            <a:spLocks noGrp="1" noChangeArrowheads="1"/>
          </p:cNvSpPr>
          <p:nvPr>
            <p:ph type="dt" idx="10"/>
          </p:nvPr>
        </p:nvSpPr>
        <p:spPr>
          <a:ln/>
        </p:spPr>
        <p:txBody>
          <a:bodyPr/>
          <a:lstStyle>
            <a:lvl1pPr>
              <a:defRPr/>
            </a:lvl1pPr>
          </a:lstStyle>
          <a:p>
            <a:pPr>
              <a:defRPr/>
            </a:pPr>
            <a:fld id="{8B49BD83-A66E-4694-B8A7-D0ED154FF04C}" type="datetimeFigureOut">
              <a:rPr lang="fr-FR"/>
              <a:pPr>
                <a:defRPr/>
              </a:pPr>
              <a:t>30/01/2023</a:t>
            </a:fld>
            <a:endParaRPr lang="fr-FR"/>
          </a:p>
        </p:txBody>
      </p:sp>
      <p:sp>
        <p:nvSpPr>
          <p:cNvPr id="5" name="Rectangle 4">
            <a:extLst>
              <a:ext uri="{FF2B5EF4-FFF2-40B4-BE49-F238E27FC236}">
                <a16:creationId xmlns:a16="http://schemas.microsoft.com/office/drawing/2014/main" id="{D91C470A-6F70-8488-167E-E7FA191C2CB5}"/>
              </a:ext>
            </a:extLst>
          </p:cNvPr>
          <p:cNvSpPr>
            <a:spLocks noGrp="1" noChangeArrowheads="1"/>
          </p:cNvSpPr>
          <p:nvPr>
            <p:ph type="ftr" idx="11"/>
          </p:nvPr>
        </p:nvSpPr>
        <p:spPr>
          <a:ln/>
        </p:spPr>
        <p:txBody>
          <a:bodyPr/>
          <a:lstStyle>
            <a:lvl1pPr>
              <a:defRPr/>
            </a:lvl1pPr>
          </a:lstStyle>
          <a:p>
            <a:pPr>
              <a:defRPr/>
            </a:pPr>
            <a:endParaRPr lang="fr-FR"/>
          </a:p>
        </p:txBody>
      </p:sp>
      <p:sp>
        <p:nvSpPr>
          <p:cNvPr id="6" name="Rectangle 5">
            <a:extLst>
              <a:ext uri="{FF2B5EF4-FFF2-40B4-BE49-F238E27FC236}">
                <a16:creationId xmlns:a16="http://schemas.microsoft.com/office/drawing/2014/main" id="{D2A02B3C-9AE7-5734-328B-2D730F06CA8A}"/>
              </a:ext>
            </a:extLst>
          </p:cNvPr>
          <p:cNvSpPr>
            <a:spLocks noGrp="1" noChangeArrowheads="1"/>
          </p:cNvSpPr>
          <p:nvPr>
            <p:ph type="sldNum" idx="12"/>
          </p:nvPr>
        </p:nvSpPr>
        <p:spPr>
          <a:ln/>
        </p:spPr>
        <p:txBody>
          <a:bodyPr/>
          <a:lstStyle>
            <a:lvl1pPr>
              <a:defRPr/>
            </a:lvl1pPr>
          </a:lstStyle>
          <a:p>
            <a:pPr>
              <a:defRPr/>
            </a:pPr>
            <a:fld id="{923809AB-5368-48F7-97AB-0905250E44FA}" type="slidenum">
              <a:rPr lang="fr-FR"/>
              <a:pPr>
                <a:defRPr/>
              </a:pPr>
              <a:t>‹N°›</a:t>
            </a:fld>
            <a:endParaRPr lang="fr-FR"/>
          </a:p>
        </p:txBody>
      </p:sp>
    </p:spTree>
    <p:extLst>
      <p:ext uri="{BB962C8B-B14F-4D97-AF65-F5344CB8AC3E}">
        <p14:creationId xmlns:p14="http://schemas.microsoft.com/office/powerpoint/2010/main" val="51853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
            <a:extLst>
              <a:ext uri="{FF2B5EF4-FFF2-40B4-BE49-F238E27FC236}">
                <a16:creationId xmlns:a16="http://schemas.microsoft.com/office/drawing/2014/main" id="{69DE82F6-075E-CDD4-9F44-E3BC65A676B3}"/>
              </a:ext>
            </a:extLst>
          </p:cNvPr>
          <p:cNvSpPr>
            <a:spLocks noGrp="1" noChangeArrowheads="1"/>
          </p:cNvSpPr>
          <p:nvPr>
            <p:ph type="dt" idx="10"/>
          </p:nvPr>
        </p:nvSpPr>
        <p:spPr>
          <a:ln/>
        </p:spPr>
        <p:txBody>
          <a:bodyPr/>
          <a:lstStyle>
            <a:lvl1pPr>
              <a:defRPr/>
            </a:lvl1pPr>
          </a:lstStyle>
          <a:p>
            <a:pPr>
              <a:defRPr/>
            </a:pPr>
            <a:fld id="{62977C48-30A6-4B4D-8F29-63CA52929DF8}" type="datetimeFigureOut">
              <a:rPr lang="fr-FR"/>
              <a:pPr>
                <a:defRPr/>
              </a:pPr>
              <a:t>30/01/2023</a:t>
            </a:fld>
            <a:endParaRPr lang="fr-FR"/>
          </a:p>
        </p:txBody>
      </p:sp>
      <p:sp>
        <p:nvSpPr>
          <p:cNvPr id="5" name="Rectangle 4">
            <a:extLst>
              <a:ext uri="{FF2B5EF4-FFF2-40B4-BE49-F238E27FC236}">
                <a16:creationId xmlns:a16="http://schemas.microsoft.com/office/drawing/2014/main" id="{53D6342D-C310-B035-267D-095C85D4EF35}"/>
              </a:ext>
            </a:extLst>
          </p:cNvPr>
          <p:cNvSpPr>
            <a:spLocks noGrp="1" noChangeArrowheads="1"/>
          </p:cNvSpPr>
          <p:nvPr>
            <p:ph type="ftr" idx="11"/>
          </p:nvPr>
        </p:nvSpPr>
        <p:spPr>
          <a:ln/>
        </p:spPr>
        <p:txBody>
          <a:bodyPr/>
          <a:lstStyle>
            <a:lvl1pPr>
              <a:defRPr/>
            </a:lvl1pPr>
          </a:lstStyle>
          <a:p>
            <a:pPr>
              <a:defRPr/>
            </a:pPr>
            <a:endParaRPr lang="fr-FR"/>
          </a:p>
        </p:txBody>
      </p:sp>
      <p:sp>
        <p:nvSpPr>
          <p:cNvPr id="6" name="Rectangle 5">
            <a:extLst>
              <a:ext uri="{FF2B5EF4-FFF2-40B4-BE49-F238E27FC236}">
                <a16:creationId xmlns:a16="http://schemas.microsoft.com/office/drawing/2014/main" id="{BE8EDD56-0B54-3079-1B60-E02FC6240721}"/>
              </a:ext>
            </a:extLst>
          </p:cNvPr>
          <p:cNvSpPr>
            <a:spLocks noGrp="1" noChangeArrowheads="1"/>
          </p:cNvSpPr>
          <p:nvPr>
            <p:ph type="sldNum" idx="12"/>
          </p:nvPr>
        </p:nvSpPr>
        <p:spPr>
          <a:ln/>
        </p:spPr>
        <p:txBody>
          <a:bodyPr/>
          <a:lstStyle>
            <a:lvl1pPr>
              <a:defRPr/>
            </a:lvl1pPr>
          </a:lstStyle>
          <a:p>
            <a:pPr>
              <a:defRPr/>
            </a:pPr>
            <a:fld id="{9B2ECCE8-940F-472E-AB8C-FE32B4391B39}" type="slidenum">
              <a:rPr lang="fr-FR"/>
              <a:pPr>
                <a:defRPr/>
              </a:pPr>
              <a:t>‹N°›</a:t>
            </a:fld>
            <a:endParaRPr lang="fr-FR"/>
          </a:p>
        </p:txBody>
      </p:sp>
    </p:spTree>
    <p:extLst>
      <p:ext uri="{BB962C8B-B14F-4D97-AF65-F5344CB8AC3E}">
        <p14:creationId xmlns:p14="http://schemas.microsoft.com/office/powerpoint/2010/main" val="5316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2955" y="4406395"/>
            <a:ext cx="10363688" cy="1362724"/>
          </a:xfrm>
        </p:spPr>
        <p:txBody>
          <a:bodyPr anchor="t"/>
          <a:lstStyle>
            <a:lvl1pPr algn="l">
              <a:defRPr sz="2300" b="1" cap="all"/>
            </a:lvl1pPr>
          </a:lstStyle>
          <a:p>
            <a:r>
              <a:rPr lang="fr-FR"/>
              <a:t>Modifiez le style du titre</a:t>
            </a:r>
          </a:p>
        </p:txBody>
      </p:sp>
      <p:sp>
        <p:nvSpPr>
          <p:cNvPr id="3" name="Espace réservé du texte 2"/>
          <p:cNvSpPr>
            <a:spLocks noGrp="1"/>
          </p:cNvSpPr>
          <p:nvPr>
            <p:ph type="body" idx="1"/>
          </p:nvPr>
        </p:nvSpPr>
        <p:spPr>
          <a:xfrm>
            <a:off x="962955" y="2906208"/>
            <a:ext cx="10363688" cy="1500188"/>
          </a:xfrm>
        </p:spPr>
        <p:txBody>
          <a:bodyPr anchor="b"/>
          <a:lstStyle>
            <a:lvl1pPr marL="0" indent="0">
              <a:buNone/>
              <a:defRPr sz="1100"/>
            </a:lvl1pPr>
            <a:lvl2pPr marL="262158" indent="0">
              <a:buNone/>
              <a:defRPr sz="1000"/>
            </a:lvl2pPr>
            <a:lvl3pPr marL="524317" indent="0">
              <a:buNone/>
              <a:defRPr sz="900"/>
            </a:lvl3pPr>
            <a:lvl4pPr marL="786475" indent="0">
              <a:buNone/>
              <a:defRPr sz="800"/>
            </a:lvl4pPr>
            <a:lvl5pPr marL="1048634" indent="0">
              <a:buNone/>
              <a:defRPr sz="800"/>
            </a:lvl5pPr>
            <a:lvl6pPr marL="1310792" indent="0">
              <a:buNone/>
              <a:defRPr sz="800"/>
            </a:lvl6pPr>
            <a:lvl7pPr marL="1572951" indent="0">
              <a:buNone/>
              <a:defRPr sz="800"/>
            </a:lvl7pPr>
            <a:lvl8pPr marL="1835109" indent="0">
              <a:buNone/>
              <a:defRPr sz="800"/>
            </a:lvl8pPr>
            <a:lvl9pPr marL="2097268" indent="0">
              <a:buNone/>
              <a:defRPr sz="800"/>
            </a:lvl9pPr>
          </a:lstStyle>
          <a:p>
            <a:pPr lvl="0"/>
            <a:r>
              <a:rPr lang="fr-FR"/>
              <a:t>Cliquez pour modifier les styles du texte du masque</a:t>
            </a:r>
          </a:p>
        </p:txBody>
      </p:sp>
      <p:sp>
        <p:nvSpPr>
          <p:cNvPr id="4" name="Rectangle 3">
            <a:extLst>
              <a:ext uri="{FF2B5EF4-FFF2-40B4-BE49-F238E27FC236}">
                <a16:creationId xmlns:a16="http://schemas.microsoft.com/office/drawing/2014/main" id="{15A27332-1BA4-360B-94D8-616C45273B74}"/>
              </a:ext>
            </a:extLst>
          </p:cNvPr>
          <p:cNvSpPr>
            <a:spLocks noGrp="1" noChangeArrowheads="1"/>
          </p:cNvSpPr>
          <p:nvPr>
            <p:ph type="dt" idx="10"/>
          </p:nvPr>
        </p:nvSpPr>
        <p:spPr>
          <a:ln/>
        </p:spPr>
        <p:txBody>
          <a:bodyPr/>
          <a:lstStyle>
            <a:lvl1pPr>
              <a:defRPr/>
            </a:lvl1pPr>
          </a:lstStyle>
          <a:p>
            <a:pPr>
              <a:defRPr/>
            </a:pPr>
            <a:fld id="{08385848-90D3-4524-82A6-EF5BF70FB5B4}" type="datetimeFigureOut">
              <a:rPr lang="fr-FR"/>
              <a:pPr>
                <a:defRPr/>
              </a:pPr>
              <a:t>30/01/2023</a:t>
            </a:fld>
            <a:endParaRPr lang="fr-FR"/>
          </a:p>
        </p:txBody>
      </p:sp>
      <p:sp>
        <p:nvSpPr>
          <p:cNvPr id="5" name="Rectangle 4">
            <a:extLst>
              <a:ext uri="{FF2B5EF4-FFF2-40B4-BE49-F238E27FC236}">
                <a16:creationId xmlns:a16="http://schemas.microsoft.com/office/drawing/2014/main" id="{1FF9F428-34FE-067E-F8EF-BB5DF40D560E}"/>
              </a:ext>
            </a:extLst>
          </p:cNvPr>
          <p:cNvSpPr>
            <a:spLocks noGrp="1" noChangeArrowheads="1"/>
          </p:cNvSpPr>
          <p:nvPr>
            <p:ph type="ftr" idx="11"/>
          </p:nvPr>
        </p:nvSpPr>
        <p:spPr>
          <a:ln/>
        </p:spPr>
        <p:txBody>
          <a:bodyPr/>
          <a:lstStyle>
            <a:lvl1pPr>
              <a:defRPr/>
            </a:lvl1pPr>
          </a:lstStyle>
          <a:p>
            <a:pPr>
              <a:defRPr/>
            </a:pPr>
            <a:endParaRPr lang="fr-FR"/>
          </a:p>
        </p:txBody>
      </p:sp>
      <p:sp>
        <p:nvSpPr>
          <p:cNvPr id="6" name="Rectangle 5">
            <a:extLst>
              <a:ext uri="{FF2B5EF4-FFF2-40B4-BE49-F238E27FC236}">
                <a16:creationId xmlns:a16="http://schemas.microsoft.com/office/drawing/2014/main" id="{620BB341-75E1-BBED-D2B3-4721204AAF26}"/>
              </a:ext>
            </a:extLst>
          </p:cNvPr>
          <p:cNvSpPr>
            <a:spLocks noGrp="1" noChangeArrowheads="1"/>
          </p:cNvSpPr>
          <p:nvPr>
            <p:ph type="sldNum" idx="12"/>
          </p:nvPr>
        </p:nvSpPr>
        <p:spPr>
          <a:ln/>
        </p:spPr>
        <p:txBody>
          <a:bodyPr/>
          <a:lstStyle>
            <a:lvl1pPr>
              <a:defRPr/>
            </a:lvl1pPr>
          </a:lstStyle>
          <a:p>
            <a:pPr>
              <a:defRPr/>
            </a:pPr>
            <a:fld id="{7A3E4670-97B8-4377-9FF5-7671587DF6BD}" type="slidenum">
              <a:rPr lang="fr-FR"/>
              <a:pPr>
                <a:defRPr/>
              </a:pPr>
              <a:t>‹N°›</a:t>
            </a:fld>
            <a:endParaRPr lang="fr-FR"/>
          </a:p>
        </p:txBody>
      </p:sp>
    </p:spTree>
    <p:extLst>
      <p:ext uri="{BB962C8B-B14F-4D97-AF65-F5344CB8AC3E}">
        <p14:creationId xmlns:p14="http://schemas.microsoft.com/office/powerpoint/2010/main" val="2433827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0657" y="1735065"/>
            <a:ext cx="5209496" cy="4195330"/>
          </a:xfrm>
        </p:spPr>
        <p:txBody>
          <a:bodyPr/>
          <a:lstStyle>
            <a:lvl1pPr>
              <a:defRPr sz="1600"/>
            </a:lvl1pPr>
            <a:lvl2pPr>
              <a:defRPr sz="1400"/>
            </a:lvl2pPr>
            <a:lvl3pPr>
              <a:defRPr sz="1100"/>
            </a:lvl3pPr>
            <a:lvl4pPr>
              <a:defRPr sz="1000"/>
            </a:lvl4pPr>
            <a:lvl5pPr>
              <a:defRPr sz="1000"/>
            </a:lvl5pPr>
            <a:lvl6pPr>
              <a:defRPr sz="1000"/>
            </a:lvl6pPr>
            <a:lvl7pPr>
              <a:defRPr sz="1000"/>
            </a:lvl7pPr>
            <a:lvl8pPr>
              <a:defRPr sz="1000"/>
            </a:lvl8pPr>
            <a:lvl9pPr>
              <a:defRPr sz="1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44256" y="1735065"/>
            <a:ext cx="5209496" cy="4195330"/>
          </a:xfrm>
        </p:spPr>
        <p:txBody>
          <a:bodyPr/>
          <a:lstStyle>
            <a:lvl1pPr>
              <a:defRPr sz="1600"/>
            </a:lvl1pPr>
            <a:lvl2pPr>
              <a:defRPr sz="1400"/>
            </a:lvl2pPr>
            <a:lvl3pPr>
              <a:defRPr sz="1100"/>
            </a:lvl3pPr>
            <a:lvl4pPr>
              <a:defRPr sz="1000"/>
            </a:lvl4pPr>
            <a:lvl5pPr>
              <a:defRPr sz="1000"/>
            </a:lvl5pPr>
            <a:lvl6pPr>
              <a:defRPr sz="1000"/>
            </a:lvl6pPr>
            <a:lvl7pPr>
              <a:defRPr sz="1000"/>
            </a:lvl7pPr>
            <a:lvl8pPr>
              <a:defRPr sz="1000"/>
            </a:lvl8pPr>
            <a:lvl9pPr>
              <a:defRPr sz="1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3">
            <a:extLst>
              <a:ext uri="{FF2B5EF4-FFF2-40B4-BE49-F238E27FC236}">
                <a16:creationId xmlns:a16="http://schemas.microsoft.com/office/drawing/2014/main" id="{0FB43837-332F-2FB5-F035-73A25365FD7F}"/>
              </a:ext>
            </a:extLst>
          </p:cNvPr>
          <p:cNvSpPr>
            <a:spLocks noGrp="1" noChangeArrowheads="1"/>
          </p:cNvSpPr>
          <p:nvPr>
            <p:ph type="dt" idx="10"/>
          </p:nvPr>
        </p:nvSpPr>
        <p:spPr>
          <a:ln/>
        </p:spPr>
        <p:txBody>
          <a:bodyPr/>
          <a:lstStyle>
            <a:lvl1pPr>
              <a:defRPr/>
            </a:lvl1pPr>
          </a:lstStyle>
          <a:p>
            <a:pPr>
              <a:defRPr/>
            </a:pPr>
            <a:fld id="{6C5E1E8F-4A42-425A-BF82-2C233CB41ED8}" type="datetimeFigureOut">
              <a:rPr lang="fr-FR"/>
              <a:pPr>
                <a:defRPr/>
              </a:pPr>
              <a:t>30/01/2023</a:t>
            </a:fld>
            <a:endParaRPr lang="fr-FR"/>
          </a:p>
        </p:txBody>
      </p:sp>
      <p:sp>
        <p:nvSpPr>
          <p:cNvPr id="6" name="Rectangle 4">
            <a:extLst>
              <a:ext uri="{FF2B5EF4-FFF2-40B4-BE49-F238E27FC236}">
                <a16:creationId xmlns:a16="http://schemas.microsoft.com/office/drawing/2014/main" id="{BB1E0A7F-50B2-D68A-6C7D-FDBAE77C732C}"/>
              </a:ext>
            </a:extLst>
          </p:cNvPr>
          <p:cNvSpPr>
            <a:spLocks noGrp="1" noChangeArrowheads="1"/>
          </p:cNvSpPr>
          <p:nvPr>
            <p:ph type="ftr" idx="11"/>
          </p:nvPr>
        </p:nvSpPr>
        <p:spPr>
          <a:ln/>
        </p:spPr>
        <p:txBody>
          <a:bodyPr/>
          <a:lstStyle>
            <a:lvl1pPr>
              <a:defRPr/>
            </a:lvl1pPr>
          </a:lstStyle>
          <a:p>
            <a:pPr>
              <a:defRPr/>
            </a:pPr>
            <a:endParaRPr lang="fr-FR"/>
          </a:p>
        </p:txBody>
      </p:sp>
      <p:sp>
        <p:nvSpPr>
          <p:cNvPr id="7" name="Rectangle 5">
            <a:extLst>
              <a:ext uri="{FF2B5EF4-FFF2-40B4-BE49-F238E27FC236}">
                <a16:creationId xmlns:a16="http://schemas.microsoft.com/office/drawing/2014/main" id="{EB8FBB14-EE42-B2D1-5ECA-F068A067491B}"/>
              </a:ext>
            </a:extLst>
          </p:cNvPr>
          <p:cNvSpPr>
            <a:spLocks noGrp="1" noChangeArrowheads="1"/>
          </p:cNvSpPr>
          <p:nvPr>
            <p:ph type="sldNum" idx="12"/>
          </p:nvPr>
        </p:nvSpPr>
        <p:spPr>
          <a:ln/>
        </p:spPr>
        <p:txBody>
          <a:bodyPr/>
          <a:lstStyle>
            <a:lvl1pPr>
              <a:defRPr/>
            </a:lvl1pPr>
          </a:lstStyle>
          <a:p>
            <a:pPr>
              <a:defRPr/>
            </a:pPr>
            <a:fld id="{75C69FAC-82FA-4D29-91D6-1BAA9CA52769}" type="slidenum">
              <a:rPr lang="fr-FR"/>
              <a:pPr>
                <a:defRPr/>
              </a:pPr>
              <a:t>‹N°›</a:t>
            </a:fld>
            <a:endParaRPr lang="fr-FR"/>
          </a:p>
        </p:txBody>
      </p:sp>
    </p:spTree>
    <p:extLst>
      <p:ext uri="{BB962C8B-B14F-4D97-AF65-F5344CB8AC3E}">
        <p14:creationId xmlns:p14="http://schemas.microsoft.com/office/powerpoint/2010/main" val="4271551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09438" y="274926"/>
            <a:ext cx="10973125" cy="1143000"/>
          </a:xfrm>
        </p:spPr>
        <p:txBody>
          <a:bodyPr/>
          <a:lstStyle>
            <a:lvl1pPr>
              <a:defRPr/>
            </a:lvl1pPr>
          </a:lstStyle>
          <a:p>
            <a:r>
              <a:rPr lang="fr-FR"/>
              <a:t>Modifiez le style du titre</a:t>
            </a:r>
          </a:p>
        </p:txBody>
      </p:sp>
      <p:sp>
        <p:nvSpPr>
          <p:cNvPr id="3" name="Espace réservé du texte 2"/>
          <p:cNvSpPr>
            <a:spLocks noGrp="1"/>
          </p:cNvSpPr>
          <p:nvPr>
            <p:ph type="body" idx="1"/>
          </p:nvPr>
        </p:nvSpPr>
        <p:spPr>
          <a:xfrm>
            <a:off x="609437" y="1534825"/>
            <a:ext cx="5387339" cy="639691"/>
          </a:xfrm>
        </p:spPr>
        <p:txBody>
          <a:bodyPr anchor="b"/>
          <a:lstStyle>
            <a:lvl1pPr marL="0" indent="0">
              <a:buNone/>
              <a:defRPr sz="1400" b="1"/>
            </a:lvl1pPr>
            <a:lvl2pPr marL="262158" indent="0">
              <a:buNone/>
              <a:defRPr sz="1100" b="1"/>
            </a:lvl2pPr>
            <a:lvl3pPr marL="524317" indent="0">
              <a:buNone/>
              <a:defRPr sz="1000" b="1"/>
            </a:lvl3pPr>
            <a:lvl4pPr marL="786475" indent="0">
              <a:buNone/>
              <a:defRPr sz="900" b="1"/>
            </a:lvl4pPr>
            <a:lvl5pPr marL="1048634" indent="0">
              <a:buNone/>
              <a:defRPr sz="900" b="1"/>
            </a:lvl5pPr>
            <a:lvl6pPr marL="1310792" indent="0">
              <a:buNone/>
              <a:defRPr sz="900" b="1"/>
            </a:lvl6pPr>
            <a:lvl7pPr marL="1572951" indent="0">
              <a:buNone/>
              <a:defRPr sz="900" b="1"/>
            </a:lvl7pPr>
            <a:lvl8pPr marL="1835109" indent="0">
              <a:buNone/>
              <a:defRPr sz="900" b="1"/>
            </a:lvl8pPr>
            <a:lvl9pPr marL="2097268" indent="0">
              <a:buNone/>
              <a:defRPr sz="900" b="1"/>
            </a:lvl9pPr>
          </a:lstStyle>
          <a:p>
            <a:pPr lvl="0"/>
            <a:r>
              <a:rPr lang="fr-FR"/>
              <a:t>Cliquez pour modifier les styles du texte du masque</a:t>
            </a:r>
          </a:p>
        </p:txBody>
      </p:sp>
      <p:sp>
        <p:nvSpPr>
          <p:cNvPr id="4" name="Espace réservé du contenu 3"/>
          <p:cNvSpPr>
            <a:spLocks noGrp="1"/>
          </p:cNvSpPr>
          <p:nvPr>
            <p:ph sz="half" idx="2"/>
          </p:nvPr>
        </p:nvSpPr>
        <p:spPr>
          <a:xfrm>
            <a:off x="609437" y="2174515"/>
            <a:ext cx="5387339" cy="3951792"/>
          </a:xfrm>
        </p:spPr>
        <p:txBody>
          <a:bodyPr/>
          <a:lstStyle>
            <a:lvl1pPr>
              <a:defRPr sz="1400"/>
            </a:lvl1pPr>
            <a:lvl2pPr>
              <a:defRPr sz="1100"/>
            </a:lvl2pPr>
            <a:lvl3pPr>
              <a:defRPr sz="1000"/>
            </a:lvl3pPr>
            <a:lvl4pPr>
              <a:defRPr sz="900"/>
            </a:lvl4pPr>
            <a:lvl5pPr>
              <a:defRPr sz="900"/>
            </a:lvl5pPr>
            <a:lvl6pPr>
              <a:defRPr sz="900"/>
            </a:lvl6pPr>
            <a:lvl7pPr>
              <a:defRPr sz="900"/>
            </a:lvl7pPr>
            <a:lvl8pPr>
              <a:defRPr sz="900"/>
            </a:lvl8pPr>
            <a:lvl9pPr>
              <a:defRPr sz="9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055" y="1534825"/>
            <a:ext cx="5389508" cy="639691"/>
          </a:xfrm>
        </p:spPr>
        <p:txBody>
          <a:bodyPr anchor="b"/>
          <a:lstStyle>
            <a:lvl1pPr marL="0" indent="0">
              <a:buNone/>
              <a:defRPr sz="1400" b="1"/>
            </a:lvl1pPr>
            <a:lvl2pPr marL="262158" indent="0">
              <a:buNone/>
              <a:defRPr sz="1100" b="1"/>
            </a:lvl2pPr>
            <a:lvl3pPr marL="524317" indent="0">
              <a:buNone/>
              <a:defRPr sz="1000" b="1"/>
            </a:lvl3pPr>
            <a:lvl4pPr marL="786475" indent="0">
              <a:buNone/>
              <a:defRPr sz="900" b="1"/>
            </a:lvl4pPr>
            <a:lvl5pPr marL="1048634" indent="0">
              <a:buNone/>
              <a:defRPr sz="900" b="1"/>
            </a:lvl5pPr>
            <a:lvl6pPr marL="1310792" indent="0">
              <a:buNone/>
              <a:defRPr sz="900" b="1"/>
            </a:lvl6pPr>
            <a:lvl7pPr marL="1572951" indent="0">
              <a:buNone/>
              <a:defRPr sz="900" b="1"/>
            </a:lvl7pPr>
            <a:lvl8pPr marL="1835109" indent="0">
              <a:buNone/>
              <a:defRPr sz="900" b="1"/>
            </a:lvl8pPr>
            <a:lvl9pPr marL="2097268" indent="0">
              <a:buNone/>
              <a:defRPr sz="900" b="1"/>
            </a:lvl9pPr>
          </a:lstStyle>
          <a:p>
            <a:pPr lvl="0"/>
            <a:r>
              <a:rPr lang="fr-FR"/>
              <a:t>Cliquez pour modifier les styles du texte du masque</a:t>
            </a:r>
          </a:p>
        </p:txBody>
      </p:sp>
      <p:sp>
        <p:nvSpPr>
          <p:cNvPr id="6" name="Espace réservé du contenu 5"/>
          <p:cNvSpPr>
            <a:spLocks noGrp="1"/>
          </p:cNvSpPr>
          <p:nvPr>
            <p:ph sz="quarter" idx="4"/>
          </p:nvPr>
        </p:nvSpPr>
        <p:spPr>
          <a:xfrm>
            <a:off x="6193055" y="2174515"/>
            <a:ext cx="5389508" cy="3951792"/>
          </a:xfrm>
        </p:spPr>
        <p:txBody>
          <a:bodyPr/>
          <a:lstStyle>
            <a:lvl1pPr>
              <a:defRPr sz="1400"/>
            </a:lvl1pPr>
            <a:lvl2pPr>
              <a:defRPr sz="1100"/>
            </a:lvl2pPr>
            <a:lvl3pPr>
              <a:defRPr sz="1000"/>
            </a:lvl3pPr>
            <a:lvl4pPr>
              <a:defRPr sz="900"/>
            </a:lvl4pPr>
            <a:lvl5pPr>
              <a:defRPr sz="900"/>
            </a:lvl5pPr>
            <a:lvl6pPr>
              <a:defRPr sz="900"/>
            </a:lvl6pPr>
            <a:lvl7pPr>
              <a:defRPr sz="900"/>
            </a:lvl7pPr>
            <a:lvl8pPr>
              <a:defRPr sz="900"/>
            </a:lvl8pPr>
            <a:lvl9pPr>
              <a:defRPr sz="9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3">
            <a:extLst>
              <a:ext uri="{FF2B5EF4-FFF2-40B4-BE49-F238E27FC236}">
                <a16:creationId xmlns:a16="http://schemas.microsoft.com/office/drawing/2014/main" id="{ECC0BF9B-E6E4-B9D0-2EEC-292A2AE45D47}"/>
              </a:ext>
            </a:extLst>
          </p:cNvPr>
          <p:cNvSpPr>
            <a:spLocks noGrp="1" noChangeArrowheads="1"/>
          </p:cNvSpPr>
          <p:nvPr>
            <p:ph type="dt" idx="10"/>
          </p:nvPr>
        </p:nvSpPr>
        <p:spPr>
          <a:ln/>
        </p:spPr>
        <p:txBody>
          <a:bodyPr/>
          <a:lstStyle>
            <a:lvl1pPr>
              <a:defRPr/>
            </a:lvl1pPr>
          </a:lstStyle>
          <a:p>
            <a:pPr>
              <a:defRPr/>
            </a:pPr>
            <a:fld id="{646D7565-32F4-477D-8F0C-B65BD2C877D9}" type="datetimeFigureOut">
              <a:rPr lang="fr-FR"/>
              <a:pPr>
                <a:defRPr/>
              </a:pPr>
              <a:t>30/01/2023</a:t>
            </a:fld>
            <a:endParaRPr lang="fr-FR"/>
          </a:p>
        </p:txBody>
      </p:sp>
      <p:sp>
        <p:nvSpPr>
          <p:cNvPr id="8" name="Rectangle 4">
            <a:extLst>
              <a:ext uri="{FF2B5EF4-FFF2-40B4-BE49-F238E27FC236}">
                <a16:creationId xmlns:a16="http://schemas.microsoft.com/office/drawing/2014/main" id="{D6BCFC72-DC4A-02B0-D621-BFCBA53E66BD}"/>
              </a:ext>
            </a:extLst>
          </p:cNvPr>
          <p:cNvSpPr>
            <a:spLocks noGrp="1" noChangeArrowheads="1"/>
          </p:cNvSpPr>
          <p:nvPr>
            <p:ph type="ftr" idx="11"/>
          </p:nvPr>
        </p:nvSpPr>
        <p:spPr>
          <a:ln/>
        </p:spPr>
        <p:txBody>
          <a:bodyPr/>
          <a:lstStyle>
            <a:lvl1pPr>
              <a:defRPr/>
            </a:lvl1pPr>
          </a:lstStyle>
          <a:p>
            <a:pPr>
              <a:defRPr/>
            </a:pPr>
            <a:endParaRPr lang="fr-FR"/>
          </a:p>
        </p:txBody>
      </p:sp>
      <p:sp>
        <p:nvSpPr>
          <p:cNvPr id="9" name="Rectangle 5">
            <a:extLst>
              <a:ext uri="{FF2B5EF4-FFF2-40B4-BE49-F238E27FC236}">
                <a16:creationId xmlns:a16="http://schemas.microsoft.com/office/drawing/2014/main" id="{CB2CFB81-1239-694C-1E2F-399965F75B81}"/>
              </a:ext>
            </a:extLst>
          </p:cNvPr>
          <p:cNvSpPr>
            <a:spLocks noGrp="1" noChangeArrowheads="1"/>
          </p:cNvSpPr>
          <p:nvPr>
            <p:ph type="sldNum" idx="12"/>
          </p:nvPr>
        </p:nvSpPr>
        <p:spPr>
          <a:ln/>
        </p:spPr>
        <p:txBody>
          <a:bodyPr/>
          <a:lstStyle>
            <a:lvl1pPr>
              <a:defRPr/>
            </a:lvl1pPr>
          </a:lstStyle>
          <a:p>
            <a:pPr>
              <a:defRPr/>
            </a:pPr>
            <a:fld id="{32DDAD3B-CA87-4678-B7DC-96DE36EA8C21}" type="slidenum">
              <a:rPr lang="fr-FR"/>
              <a:pPr>
                <a:defRPr/>
              </a:pPr>
              <a:t>‹N°›</a:t>
            </a:fld>
            <a:endParaRPr lang="fr-FR"/>
          </a:p>
        </p:txBody>
      </p:sp>
    </p:spTree>
    <p:extLst>
      <p:ext uri="{BB962C8B-B14F-4D97-AF65-F5344CB8AC3E}">
        <p14:creationId xmlns:p14="http://schemas.microsoft.com/office/powerpoint/2010/main" val="4105348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Rectangle 3">
            <a:extLst>
              <a:ext uri="{FF2B5EF4-FFF2-40B4-BE49-F238E27FC236}">
                <a16:creationId xmlns:a16="http://schemas.microsoft.com/office/drawing/2014/main" id="{5721B6B7-C533-C26B-2862-D51DE6C8D435}"/>
              </a:ext>
            </a:extLst>
          </p:cNvPr>
          <p:cNvSpPr>
            <a:spLocks noGrp="1" noChangeArrowheads="1"/>
          </p:cNvSpPr>
          <p:nvPr>
            <p:ph type="dt" idx="10"/>
          </p:nvPr>
        </p:nvSpPr>
        <p:spPr>
          <a:ln/>
        </p:spPr>
        <p:txBody>
          <a:bodyPr/>
          <a:lstStyle>
            <a:lvl1pPr>
              <a:defRPr/>
            </a:lvl1pPr>
          </a:lstStyle>
          <a:p>
            <a:pPr>
              <a:defRPr/>
            </a:pPr>
            <a:fld id="{E0005681-5D90-4132-BB72-E76BC491577D}" type="datetimeFigureOut">
              <a:rPr lang="fr-FR"/>
              <a:pPr>
                <a:defRPr/>
              </a:pPr>
              <a:t>30/01/2023</a:t>
            </a:fld>
            <a:endParaRPr lang="fr-FR"/>
          </a:p>
        </p:txBody>
      </p:sp>
      <p:sp>
        <p:nvSpPr>
          <p:cNvPr id="4" name="Rectangle 4">
            <a:extLst>
              <a:ext uri="{FF2B5EF4-FFF2-40B4-BE49-F238E27FC236}">
                <a16:creationId xmlns:a16="http://schemas.microsoft.com/office/drawing/2014/main" id="{3371C19F-16D1-ED88-5B8D-6A439F4C6259}"/>
              </a:ext>
            </a:extLst>
          </p:cNvPr>
          <p:cNvSpPr>
            <a:spLocks noGrp="1" noChangeArrowheads="1"/>
          </p:cNvSpPr>
          <p:nvPr>
            <p:ph type="ftr" idx="11"/>
          </p:nvPr>
        </p:nvSpPr>
        <p:spPr>
          <a:ln/>
        </p:spPr>
        <p:txBody>
          <a:bodyPr/>
          <a:lstStyle>
            <a:lvl1pPr>
              <a:defRPr/>
            </a:lvl1pPr>
          </a:lstStyle>
          <a:p>
            <a:pPr>
              <a:defRPr/>
            </a:pPr>
            <a:endParaRPr lang="fr-FR"/>
          </a:p>
        </p:txBody>
      </p:sp>
      <p:sp>
        <p:nvSpPr>
          <p:cNvPr id="5" name="Rectangle 5">
            <a:extLst>
              <a:ext uri="{FF2B5EF4-FFF2-40B4-BE49-F238E27FC236}">
                <a16:creationId xmlns:a16="http://schemas.microsoft.com/office/drawing/2014/main" id="{BAF8E682-65F9-A531-297C-0252CBDABD55}"/>
              </a:ext>
            </a:extLst>
          </p:cNvPr>
          <p:cNvSpPr>
            <a:spLocks noGrp="1" noChangeArrowheads="1"/>
          </p:cNvSpPr>
          <p:nvPr>
            <p:ph type="sldNum" idx="12"/>
          </p:nvPr>
        </p:nvSpPr>
        <p:spPr>
          <a:ln/>
        </p:spPr>
        <p:txBody>
          <a:bodyPr/>
          <a:lstStyle>
            <a:lvl1pPr>
              <a:defRPr/>
            </a:lvl1pPr>
          </a:lstStyle>
          <a:p>
            <a:pPr>
              <a:defRPr/>
            </a:pPr>
            <a:fld id="{F18BEB2B-F335-4350-874A-41CC37E645C2}" type="slidenum">
              <a:rPr lang="fr-FR"/>
              <a:pPr>
                <a:defRPr/>
              </a:pPr>
              <a:t>‹N°›</a:t>
            </a:fld>
            <a:endParaRPr lang="fr-FR"/>
          </a:p>
        </p:txBody>
      </p:sp>
    </p:spTree>
    <p:extLst>
      <p:ext uri="{BB962C8B-B14F-4D97-AF65-F5344CB8AC3E}">
        <p14:creationId xmlns:p14="http://schemas.microsoft.com/office/powerpoint/2010/main" val="2516246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7142292D-D84D-1E75-0E7A-7FBCFC79FC39}"/>
              </a:ext>
            </a:extLst>
          </p:cNvPr>
          <p:cNvSpPr>
            <a:spLocks noGrp="1" noChangeArrowheads="1"/>
          </p:cNvSpPr>
          <p:nvPr>
            <p:ph type="dt" idx="10"/>
          </p:nvPr>
        </p:nvSpPr>
        <p:spPr>
          <a:ln/>
        </p:spPr>
        <p:txBody>
          <a:bodyPr/>
          <a:lstStyle>
            <a:lvl1pPr>
              <a:defRPr/>
            </a:lvl1pPr>
          </a:lstStyle>
          <a:p>
            <a:pPr>
              <a:defRPr/>
            </a:pPr>
            <a:fld id="{33D5757C-6803-45F9-956F-88FA865C61DD}" type="datetimeFigureOut">
              <a:rPr lang="fr-FR"/>
              <a:pPr>
                <a:defRPr/>
              </a:pPr>
              <a:t>30/01/2023</a:t>
            </a:fld>
            <a:endParaRPr lang="fr-FR"/>
          </a:p>
        </p:txBody>
      </p:sp>
      <p:sp>
        <p:nvSpPr>
          <p:cNvPr id="3" name="Rectangle 4">
            <a:extLst>
              <a:ext uri="{FF2B5EF4-FFF2-40B4-BE49-F238E27FC236}">
                <a16:creationId xmlns:a16="http://schemas.microsoft.com/office/drawing/2014/main" id="{CB31C700-DF0E-4415-02F6-13A18E2F5526}"/>
              </a:ext>
            </a:extLst>
          </p:cNvPr>
          <p:cNvSpPr>
            <a:spLocks noGrp="1" noChangeArrowheads="1"/>
          </p:cNvSpPr>
          <p:nvPr>
            <p:ph type="ftr" idx="11"/>
          </p:nvPr>
        </p:nvSpPr>
        <p:spPr>
          <a:ln/>
        </p:spPr>
        <p:txBody>
          <a:bodyPr/>
          <a:lstStyle>
            <a:lvl1pPr>
              <a:defRPr/>
            </a:lvl1pPr>
          </a:lstStyle>
          <a:p>
            <a:pPr>
              <a:defRPr/>
            </a:pPr>
            <a:endParaRPr lang="fr-FR"/>
          </a:p>
        </p:txBody>
      </p:sp>
      <p:sp>
        <p:nvSpPr>
          <p:cNvPr id="4" name="Rectangle 5">
            <a:extLst>
              <a:ext uri="{FF2B5EF4-FFF2-40B4-BE49-F238E27FC236}">
                <a16:creationId xmlns:a16="http://schemas.microsoft.com/office/drawing/2014/main" id="{09618CBE-FA13-13DD-BA1B-78A91A6EB8EB}"/>
              </a:ext>
            </a:extLst>
          </p:cNvPr>
          <p:cNvSpPr>
            <a:spLocks noGrp="1" noChangeArrowheads="1"/>
          </p:cNvSpPr>
          <p:nvPr>
            <p:ph type="sldNum" idx="12"/>
          </p:nvPr>
        </p:nvSpPr>
        <p:spPr>
          <a:ln/>
        </p:spPr>
        <p:txBody>
          <a:bodyPr/>
          <a:lstStyle>
            <a:lvl1pPr>
              <a:defRPr/>
            </a:lvl1pPr>
          </a:lstStyle>
          <a:p>
            <a:pPr>
              <a:defRPr/>
            </a:pPr>
            <a:fld id="{4019C71C-1C07-4521-AC3F-053A35E0FCAD}" type="slidenum">
              <a:rPr lang="fr-FR"/>
              <a:pPr>
                <a:defRPr/>
              </a:pPr>
              <a:t>‹N°›</a:t>
            </a:fld>
            <a:endParaRPr lang="fr-FR"/>
          </a:p>
        </p:txBody>
      </p:sp>
    </p:spTree>
    <p:extLst>
      <p:ext uri="{BB962C8B-B14F-4D97-AF65-F5344CB8AC3E}">
        <p14:creationId xmlns:p14="http://schemas.microsoft.com/office/powerpoint/2010/main" val="1976912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438" y="272763"/>
            <a:ext cx="4011225" cy="1162483"/>
          </a:xfrm>
        </p:spPr>
        <p:txBody>
          <a:bodyPr anchor="b"/>
          <a:lstStyle>
            <a:lvl1pPr algn="l">
              <a:defRPr sz="1100" b="1"/>
            </a:lvl1pPr>
          </a:lstStyle>
          <a:p>
            <a:r>
              <a:rPr lang="fr-FR"/>
              <a:t>Modifiez le style du titre</a:t>
            </a:r>
          </a:p>
        </p:txBody>
      </p:sp>
      <p:sp>
        <p:nvSpPr>
          <p:cNvPr id="3" name="Espace réservé du contenu 2"/>
          <p:cNvSpPr>
            <a:spLocks noGrp="1"/>
          </p:cNvSpPr>
          <p:nvPr>
            <p:ph idx="1"/>
          </p:nvPr>
        </p:nvSpPr>
        <p:spPr>
          <a:xfrm>
            <a:off x="4767058" y="272763"/>
            <a:ext cx="6815505" cy="5853545"/>
          </a:xfrm>
        </p:spPr>
        <p:txBody>
          <a:bodyPr/>
          <a:lstStyle>
            <a:lvl1pPr>
              <a:defRPr sz="1800"/>
            </a:lvl1pPr>
            <a:lvl2pPr>
              <a:defRPr sz="1600"/>
            </a:lvl2pPr>
            <a:lvl3pPr>
              <a:defRPr sz="1400"/>
            </a:lvl3pPr>
            <a:lvl4pPr>
              <a:defRPr sz="1100"/>
            </a:lvl4pPr>
            <a:lvl5pPr>
              <a:defRPr sz="1100"/>
            </a:lvl5pPr>
            <a:lvl6pPr>
              <a:defRPr sz="1100"/>
            </a:lvl6pPr>
            <a:lvl7pPr>
              <a:defRPr sz="1100"/>
            </a:lvl7pPr>
            <a:lvl8pPr>
              <a:defRPr sz="1100"/>
            </a:lvl8pPr>
            <a:lvl9pPr>
              <a:defRPr sz="11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438" y="1435245"/>
            <a:ext cx="4011225" cy="4691063"/>
          </a:xfrm>
        </p:spPr>
        <p:txBody>
          <a:bodyPr/>
          <a:lstStyle>
            <a:lvl1pPr marL="0" indent="0">
              <a:buNone/>
              <a:defRPr sz="800"/>
            </a:lvl1pPr>
            <a:lvl2pPr marL="262158" indent="0">
              <a:buNone/>
              <a:defRPr sz="700"/>
            </a:lvl2pPr>
            <a:lvl3pPr marL="524317" indent="0">
              <a:buNone/>
              <a:defRPr sz="600"/>
            </a:lvl3pPr>
            <a:lvl4pPr marL="786475" indent="0">
              <a:buNone/>
              <a:defRPr sz="500"/>
            </a:lvl4pPr>
            <a:lvl5pPr marL="1048634" indent="0">
              <a:buNone/>
              <a:defRPr sz="500"/>
            </a:lvl5pPr>
            <a:lvl6pPr marL="1310792" indent="0">
              <a:buNone/>
              <a:defRPr sz="500"/>
            </a:lvl6pPr>
            <a:lvl7pPr marL="1572951" indent="0">
              <a:buNone/>
              <a:defRPr sz="500"/>
            </a:lvl7pPr>
            <a:lvl8pPr marL="1835109" indent="0">
              <a:buNone/>
              <a:defRPr sz="500"/>
            </a:lvl8pPr>
            <a:lvl9pPr marL="2097268" indent="0">
              <a:buNone/>
              <a:defRPr sz="500"/>
            </a:lvl9pPr>
          </a:lstStyle>
          <a:p>
            <a:pPr lvl="0"/>
            <a:r>
              <a:rPr lang="fr-FR"/>
              <a:t>Cliquez pour modifier les styles du texte du masque</a:t>
            </a:r>
          </a:p>
        </p:txBody>
      </p:sp>
      <p:sp>
        <p:nvSpPr>
          <p:cNvPr id="5" name="Rectangle 3">
            <a:extLst>
              <a:ext uri="{FF2B5EF4-FFF2-40B4-BE49-F238E27FC236}">
                <a16:creationId xmlns:a16="http://schemas.microsoft.com/office/drawing/2014/main" id="{CE991710-DA1E-4EF8-10A0-96F2403B8B5E}"/>
              </a:ext>
            </a:extLst>
          </p:cNvPr>
          <p:cNvSpPr>
            <a:spLocks noGrp="1" noChangeArrowheads="1"/>
          </p:cNvSpPr>
          <p:nvPr>
            <p:ph type="dt" idx="10"/>
          </p:nvPr>
        </p:nvSpPr>
        <p:spPr>
          <a:ln/>
        </p:spPr>
        <p:txBody>
          <a:bodyPr/>
          <a:lstStyle>
            <a:lvl1pPr>
              <a:defRPr/>
            </a:lvl1pPr>
          </a:lstStyle>
          <a:p>
            <a:pPr>
              <a:defRPr/>
            </a:pPr>
            <a:fld id="{7099B121-F11B-4D16-9772-C4EEC9AD5C05}" type="datetimeFigureOut">
              <a:rPr lang="fr-FR"/>
              <a:pPr>
                <a:defRPr/>
              </a:pPr>
              <a:t>30/01/2023</a:t>
            </a:fld>
            <a:endParaRPr lang="fr-FR"/>
          </a:p>
        </p:txBody>
      </p:sp>
      <p:sp>
        <p:nvSpPr>
          <p:cNvPr id="6" name="Rectangle 4">
            <a:extLst>
              <a:ext uri="{FF2B5EF4-FFF2-40B4-BE49-F238E27FC236}">
                <a16:creationId xmlns:a16="http://schemas.microsoft.com/office/drawing/2014/main" id="{3E5A4C51-E32C-A312-8FE8-4F45859EFEA1}"/>
              </a:ext>
            </a:extLst>
          </p:cNvPr>
          <p:cNvSpPr>
            <a:spLocks noGrp="1" noChangeArrowheads="1"/>
          </p:cNvSpPr>
          <p:nvPr>
            <p:ph type="ftr" idx="11"/>
          </p:nvPr>
        </p:nvSpPr>
        <p:spPr>
          <a:ln/>
        </p:spPr>
        <p:txBody>
          <a:bodyPr/>
          <a:lstStyle>
            <a:lvl1pPr>
              <a:defRPr/>
            </a:lvl1pPr>
          </a:lstStyle>
          <a:p>
            <a:pPr>
              <a:defRPr/>
            </a:pPr>
            <a:endParaRPr lang="fr-FR"/>
          </a:p>
        </p:txBody>
      </p:sp>
      <p:sp>
        <p:nvSpPr>
          <p:cNvPr id="7" name="Rectangle 5">
            <a:extLst>
              <a:ext uri="{FF2B5EF4-FFF2-40B4-BE49-F238E27FC236}">
                <a16:creationId xmlns:a16="http://schemas.microsoft.com/office/drawing/2014/main" id="{59A97591-DBED-EB5C-3157-4ADC436B3A9D}"/>
              </a:ext>
            </a:extLst>
          </p:cNvPr>
          <p:cNvSpPr>
            <a:spLocks noGrp="1" noChangeArrowheads="1"/>
          </p:cNvSpPr>
          <p:nvPr>
            <p:ph type="sldNum" idx="12"/>
          </p:nvPr>
        </p:nvSpPr>
        <p:spPr>
          <a:ln/>
        </p:spPr>
        <p:txBody>
          <a:bodyPr/>
          <a:lstStyle>
            <a:lvl1pPr>
              <a:defRPr/>
            </a:lvl1pPr>
          </a:lstStyle>
          <a:p>
            <a:pPr>
              <a:defRPr/>
            </a:pPr>
            <a:fld id="{776DD39B-425B-46A0-8AD7-8D5AF45FB249}" type="slidenum">
              <a:rPr lang="fr-FR"/>
              <a:pPr>
                <a:defRPr/>
              </a:pPr>
              <a:t>‹N°›</a:t>
            </a:fld>
            <a:endParaRPr lang="fr-FR"/>
          </a:p>
        </p:txBody>
      </p:sp>
    </p:spTree>
    <p:extLst>
      <p:ext uri="{BB962C8B-B14F-4D97-AF65-F5344CB8AC3E}">
        <p14:creationId xmlns:p14="http://schemas.microsoft.com/office/powerpoint/2010/main" val="3529965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90037" y="4800384"/>
            <a:ext cx="7315417" cy="567170"/>
          </a:xfrm>
        </p:spPr>
        <p:txBody>
          <a:bodyPr anchor="b"/>
          <a:lstStyle>
            <a:lvl1pPr algn="l">
              <a:defRPr sz="1100" b="1"/>
            </a:lvl1pPr>
          </a:lstStyle>
          <a:p>
            <a:r>
              <a:rPr lang="fr-FR"/>
              <a:t>Modifiez le style du titre</a:t>
            </a:r>
          </a:p>
        </p:txBody>
      </p:sp>
      <p:sp>
        <p:nvSpPr>
          <p:cNvPr id="3" name="Espace réservé pour une image  2"/>
          <p:cNvSpPr>
            <a:spLocks noGrp="1"/>
          </p:cNvSpPr>
          <p:nvPr>
            <p:ph type="pic" idx="1"/>
          </p:nvPr>
        </p:nvSpPr>
        <p:spPr>
          <a:xfrm>
            <a:off x="2390037" y="612632"/>
            <a:ext cx="7315417" cy="4115233"/>
          </a:xfrm>
        </p:spPr>
        <p:txBody>
          <a:bodyPr/>
          <a:lstStyle>
            <a:lvl1pPr marL="0" indent="0">
              <a:buNone/>
              <a:defRPr sz="1800"/>
            </a:lvl1pPr>
            <a:lvl2pPr marL="262158" indent="0">
              <a:buNone/>
              <a:defRPr sz="1600"/>
            </a:lvl2pPr>
            <a:lvl3pPr marL="524317" indent="0">
              <a:buNone/>
              <a:defRPr sz="1400"/>
            </a:lvl3pPr>
            <a:lvl4pPr marL="786475" indent="0">
              <a:buNone/>
              <a:defRPr sz="1100"/>
            </a:lvl4pPr>
            <a:lvl5pPr marL="1048634" indent="0">
              <a:buNone/>
              <a:defRPr sz="1100"/>
            </a:lvl5pPr>
            <a:lvl6pPr marL="1310792" indent="0">
              <a:buNone/>
              <a:defRPr sz="1100"/>
            </a:lvl6pPr>
            <a:lvl7pPr marL="1572951" indent="0">
              <a:buNone/>
              <a:defRPr sz="1100"/>
            </a:lvl7pPr>
            <a:lvl8pPr marL="1835109" indent="0">
              <a:buNone/>
              <a:defRPr sz="1100"/>
            </a:lvl8pPr>
            <a:lvl9pPr marL="2097268" indent="0">
              <a:buNone/>
              <a:defRPr sz="1100"/>
            </a:lvl9pPr>
          </a:lstStyle>
          <a:p>
            <a:pPr lvl="0"/>
            <a:r>
              <a:rPr lang="fr-FR" noProof="0"/>
              <a:t>Cliquez sur l'icône pour ajouter une image</a:t>
            </a:r>
          </a:p>
        </p:txBody>
      </p:sp>
      <p:sp>
        <p:nvSpPr>
          <p:cNvPr id="4" name="Espace réservé du texte 3"/>
          <p:cNvSpPr>
            <a:spLocks noGrp="1"/>
          </p:cNvSpPr>
          <p:nvPr>
            <p:ph type="body" sz="half" idx="2"/>
          </p:nvPr>
        </p:nvSpPr>
        <p:spPr>
          <a:xfrm>
            <a:off x="2390037" y="5367555"/>
            <a:ext cx="7315417" cy="804213"/>
          </a:xfrm>
        </p:spPr>
        <p:txBody>
          <a:bodyPr/>
          <a:lstStyle>
            <a:lvl1pPr marL="0" indent="0">
              <a:buNone/>
              <a:defRPr sz="800"/>
            </a:lvl1pPr>
            <a:lvl2pPr marL="262158" indent="0">
              <a:buNone/>
              <a:defRPr sz="700"/>
            </a:lvl2pPr>
            <a:lvl3pPr marL="524317" indent="0">
              <a:buNone/>
              <a:defRPr sz="600"/>
            </a:lvl3pPr>
            <a:lvl4pPr marL="786475" indent="0">
              <a:buNone/>
              <a:defRPr sz="500"/>
            </a:lvl4pPr>
            <a:lvl5pPr marL="1048634" indent="0">
              <a:buNone/>
              <a:defRPr sz="500"/>
            </a:lvl5pPr>
            <a:lvl6pPr marL="1310792" indent="0">
              <a:buNone/>
              <a:defRPr sz="500"/>
            </a:lvl6pPr>
            <a:lvl7pPr marL="1572951" indent="0">
              <a:buNone/>
              <a:defRPr sz="500"/>
            </a:lvl7pPr>
            <a:lvl8pPr marL="1835109" indent="0">
              <a:buNone/>
              <a:defRPr sz="500"/>
            </a:lvl8pPr>
            <a:lvl9pPr marL="2097268" indent="0">
              <a:buNone/>
              <a:defRPr sz="500"/>
            </a:lvl9pPr>
          </a:lstStyle>
          <a:p>
            <a:pPr lvl="0"/>
            <a:r>
              <a:rPr lang="fr-FR"/>
              <a:t>Cliquez pour modifier les styles du texte du masque</a:t>
            </a:r>
          </a:p>
        </p:txBody>
      </p:sp>
      <p:sp>
        <p:nvSpPr>
          <p:cNvPr id="5" name="Rectangle 3">
            <a:extLst>
              <a:ext uri="{FF2B5EF4-FFF2-40B4-BE49-F238E27FC236}">
                <a16:creationId xmlns:a16="http://schemas.microsoft.com/office/drawing/2014/main" id="{21416680-EDBB-F989-B6AB-D11F3E5583F3}"/>
              </a:ext>
            </a:extLst>
          </p:cNvPr>
          <p:cNvSpPr>
            <a:spLocks noGrp="1" noChangeArrowheads="1"/>
          </p:cNvSpPr>
          <p:nvPr>
            <p:ph type="dt" idx="10"/>
          </p:nvPr>
        </p:nvSpPr>
        <p:spPr>
          <a:ln/>
        </p:spPr>
        <p:txBody>
          <a:bodyPr/>
          <a:lstStyle>
            <a:lvl1pPr>
              <a:defRPr/>
            </a:lvl1pPr>
          </a:lstStyle>
          <a:p>
            <a:pPr>
              <a:defRPr/>
            </a:pPr>
            <a:fld id="{A4B3C9FF-B91C-43B1-A399-F071BE72D88C}" type="datetimeFigureOut">
              <a:rPr lang="fr-FR"/>
              <a:pPr>
                <a:defRPr/>
              </a:pPr>
              <a:t>30/01/2023</a:t>
            </a:fld>
            <a:endParaRPr lang="fr-FR"/>
          </a:p>
        </p:txBody>
      </p:sp>
      <p:sp>
        <p:nvSpPr>
          <p:cNvPr id="6" name="Rectangle 4">
            <a:extLst>
              <a:ext uri="{FF2B5EF4-FFF2-40B4-BE49-F238E27FC236}">
                <a16:creationId xmlns:a16="http://schemas.microsoft.com/office/drawing/2014/main" id="{7417C3DC-0914-3B21-FA77-B709B8985BFD}"/>
              </a:ext>
            </a:extLst>
          </p:cNvPr>
          <p:cNvSpPr>
            <a:spLocks noGrp="1" noChangeArrowheads="1"/>
          </p:cNvSpPr>
          <p:nvPr>
            <p:ph type="ftr" idx="11"/>
          </p:nvPr>
        </p:nvSpPr>
        <p:spPr>
          <a:ln/>
        </p:spPr>
        <p:txBody>
          <a:bodyPr/>
          <a:lstStyle>
            <a:lvl1pPr>
              <a:defRPr/>
            </a:lvl1pPr>
          </a:lstStyle>
          <a:p>
            <a:pPr>
              <a:defRPr/>
            </a:pPr>
            <a:endParaRPr lang="fr-FR"/>
          </a:p>
        </p:txBody>
      </p:sp>
      <p:sp>
        <p:nvSpPr>
          <p:cNvPr id="7" name="Rectangle 5">
            <a:extLst>
              <a:ext uri="{FF2B5EF4-FFF2-40B4-BE49-F238E27FC236}">
                <a16:creationId xmlns:a16="http://schemas.microsoft.com/office/drawing/2014/main" id="{C2A9E05C-6612-4CEF-0D9C-EAF6F656F211}"/>
              </a:ext>
            </a:extLst>
          </p:cNvPr>
          <p:cNvSpPr>
            <a:spLocks noGrp="1" noChangeArrowheads="1"/>
          </p:cNvSpPr>
          <p:nvPr>
            <p:ph type="sldNum" idx="12"/>
          </p:nvPr>
        </p:nvSpPr>
        <p:spPr>
          <a:ln/>
        </p:spPr>
        <p:txBody>
          <a:bodyPr/>
          <a:lstStyle>
            <a:lvl1pPr>
              <a:defRPr/>
            </a:lvl1pPr>
          </a:lstStyle>
          <a:p>
            <a:pPr>
              <a:defRPr/>
            </a:pPr>
            <a:fld id="{21D2B0AC-2FC4-4608-BA51-FDF73B509B73}" type="slidenum">
              <a:rPr lang="fr-FR"/>
              <a:pPr>
                <a:defRPr/>
              </a:pPr>
              <a:t>‹N°›</a:t>
            </a:fld>
            <a:endParaRPr lang="fr-FR"/>
          </a:p>
        </p:txBody>
      </p:sp>
    </p:spTree>
    <p:extLst>
      <p:ext uri="{BB962C8B-B14F-4D97-AF65-F5344CB8AC3E}">
        <p14:creationId xmlns:p14="http://schemas.microsoft.com/office/powerpoint/2010/main" val="3606810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
            <a:extLst>
              <a:ext uri="{FF2B5EF4-FFF2-40B4-BE49-F238E27FC236}">
                <a16:creationId xmlns:a16="http://schemas.microsoft.com/office/drawing/2014/main" id="{7161A0D0-D48D-C70E-C8A9-4C861573E3E2}"/>
              </a:ext>
            </a:extLst>
          </p:cNvPr>
          <p:cNvSpPr>
            <a:spLocks noGrp="1" noChangeArrowheads="1"/>
          </p:cNvSpPr>
          <p:nvPr>
            <p:ph type="dt" idx="10"/>
          </p:nvPr>
        </p:nvSpPr>
        <p:spPr>
          <a:ln/>
        </p:spPr>
        <p:txBody>
          <a:bodyPr/>
          <a:lstStyle>
            <a:lvl1pPr>
              <a:defRPr/>
            </a:lvl1pPr>
          </a:lstStyle>
          <a:p>
            <a:pPr>
              <a:defRPr/>
            </a:pPr>
            <a:fld id="{5040F0DD-C8CD-45C0-B1B8-C259B64A761A}" type="datetimeFigureOut">
              <a:rPr lang="fr-FR"/>
              <a:pPr>
                <a:defRPr/>
              </a:pPr>
              <a:t>30/01/2023</a:t>
            </a:fld>
            <a:endParaRPr lang="fr-FR"/>
          </a:p>
        </p:txBody>
      </p:sp>
      <p:sp>
        <p:nvSpPr>
          <p:cNvPr id="5" name="Rectangle 4">
            <a:extLst>
              <a:ext uri="{FF2B5EF4-FFF2-40B4-BE49-F238E27FC236}">
                <a16:creationId xmlns:a16="http://schemas.microsoft.com/office/drawing/2014/main" id="{9A53278B-AF3E-18B7-0CEB-C685E8B2C5EB}"/>
              </a:ext>
            </a:extLst>
          </p:cNvPr>
          <p:cNvSpPr>
            <a:spLocks noGrp="1" noChangeArrowheads="1"/>
          </p:cNvSpPr>
          <p:nvPr>
            <p:ph type="ftr" idx="11"/>
          </p:nvPr>
        </p:nvSpPr>
        <p:spPr>
          <a:ln/>
        </p:spPr>
        <p:txBody>
          <a:bodyPr/>
          <a:lstStyle>
            <a:lvl1pPr>
              <a:defRPr/>
            </a:lvl1pPr>
          </a:lstStyle>
          <a:p>
            <a:pPr>
              <a:defRPr/>
            </a:pPr>
            <a:endParaRPr lang="fr-FR"/>
          </a:p>
        </p:txBody>
      </p:sp>
      <p:sp>
        <p:nvSpPr>
          <p:cNvPr id="6" name="Rectangle 5">
            <a:extLst>
              <a:ext uri="{FF2B5EF4-FFF2-40B4-BE49-F238E27FC236}">
                <a16:creationId xmlns:a16="http://schemas.microsoft.com/office/drawing/2014/main" id="{ED1304D2-A6AD-9008-3D12-B1CAC2E9D04D}"/>
              </a:ext>
            </a:extLst>
          </p:cNvPr>
          <p:cNvSpPr>
            <a:spLocks noGrp="1" noChangeArrowheads="1"/>
          </p:cNvSpPr>
          <p:nvPr>
            <p:ph type="sldNum" idx="12"/>
          </p:nvPr>
        </p:nvSpPr>
        <p:spPr>
          <a:ln/>
        </p:spPr>
        <p:txBody>
          <a:bodyPr/>
          <a:lstStyle>
            <a:lvl1pPr>
              <a:defRPr/>
            </a:lvl1pPr>
          </a:lstStyle>
          <a:p>
            <a:pPr>
              <a:defRPr/>
            </a:pPr>
            <a:fld id="{2C6454B9-A9BC-497E-8827-52D70D8B29E2}" type="slidenum">
              <a:rPr lang="fr-FR"/>
              <a:pPr>
                <a:defRPr/>
              </a:pPr>
              <a:t>‹N°›</a:t>
            </a:fld>
            <a:endParaRPr lang="fr-FR"/>
          </a:p>
        </p:txBody>
      </p:sp>
    </p:spTree>
    <p:extLst>
      <p:ext uri="{BB962C8B-B14F-4D97-AF65-F5344CB8AC3E}">
        <p14:creationId xmlns:p14="http://schemas.microsoft.com/office/powerpoint/2010/main" val="1139829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2979" y="498982"/>
            <a:ext cx="2630773" cy="5431415"/>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0657" y="498982"/>
            <a:ext cx="7788219" cy="543141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
            <a:extLst>
              <a:ext uri="{FF2B5EF4-FFF2-40B4-BE49-F238E27FC236}">
                <a16:creationId xmlns:a16="http://schemas.microsoft.com/office/drawing/2014/main" id="{581A5978-7F17-7C49-4D8C-D64185EAD47B}"/>
              </a:ext>
            </a:extLst>
          </p:cNvPr>
          <p:cNvSpPr>
            <a:spLocks noGrp="1" noChangeArrowheads="1"/>
          </p:cNvSpPr>
          <p:nvPr>
            <p:ph type="dt" idx="10"/>
          </p:nvPr>
        </p:nvSpPr>
        <p:spPr>
          <a:ln/>
        </p:spPr>
        <p:txBody>
          <a:bodyPr/>
          <a:lstStyle>
            <a:lvl1pPr>
              <a:defRPr/>
            </a:lvl1pPr>
          </a:lstStyle>
          <a:p>
            <a:pPr>
              <a:defRPr/>
            </a:pPr>
            <a:fld id="{A0BFD559-BC98-4191-B050-4F7F0425924F}" type="datetimeFigureOut">
              <a:rPr lang="fr-FR"/>
              <a:pPr>
                <a:defRPr/>
              </a:pPr>
              <a:t>30/01/2023</a:t>
            </a:fld>
            <a:endParaRPr lang="fr-FR"/>
          </a:p>
        </p:txBody>
      </p:sp>
      <p:sp>
        <p:nvSpPr>
          <p:cNvPr id="5" name="Rectangle 4">
            <a:extLst>
              <a:ext uri="{FF2B5EF4-FFF2-40B4-BE49-F238E27FC236}">
                <a16:creationId xmlns:a16="http://schemas.microsoft.com/office/drawing/2014/main" id="{D934BCC7-6683-F40E-8CA2-2DF2099F5250}"/>
              </a:ext>
            </a:extLst>
          </p:cNvPr>
          <p:cNvSpPr>
            <a:spLocks noGrp="1" noChangeArrowheads="1"/>
          </p:cNvSpPr>
          <p:nvPr>
            <p:ph type="ftr" idx="11"/>
          </p:nvPr>
        </p:nvSpPr>
        <p:spPr>
          <a:ln/>
        </p:spPr>
        <p:txBody>
          <a:bodyPr/>
          <a:lstStyle>
            <a:lvl1pPr>
              <a:defRPr/>
            </a:lvl1pPr>
          </a:lstStyle>
          <a:p>
            <a:pPr>
              <a:defRPr/>
            </a:pPr>
            <a:endParaRPr lang="fr-FR"/>
          </a:p>
        </p:txBody>
      </p:sp>
      <p:sp>
        <p:nvSpPr>
          <p:cNvPr id="6" name="Rectangle 5">
            <a:extLst>
              <a:ext uri="{FF2B5EF4-FFF2-40B4-BE49-F238E27FC236}">
                <a16:creationId xmlns:a16="http://schemas.microsoft.com/office/drawing/2014/main" id="{D20699EA-5585-D643-4229-771BA11DAF7D}"/>
              </a:ext>
            </a:extLst>
          </p:cNvPr>
          <p:cNvSpPr>
            <a:spLocks noGrp="1" noChangeArrowheads="1"/>
          </p:cNvSpPr>
          <p:nvPr>
            <p:ph type="sldNum" idx="12"/>
          </p:nvPr>
        </p:nvSpPr>
        <p:spPr>
          <a:ln/>
        </p:spPr>
        <p:txBody>
          <a:bodyPr/>
          <a:lstStyle>
            <a:lvl1pPr>
              <a:defRPr/>
            </a:lvl1pPr>
          </a:lstStyle>
          <a:p>
            <a:pPr>
              <a:defRPr/>
            </a:pPr>
            <a:fld id="{9E7CD4B1-A582-470D-B6F8-FCC5CEA2C49B}" type="slidenum">
              <a:rPr lang="fr-FR"/>
              <a:pPr>
                <a:defRPr/>
              </a:pPr>
              <a:t>‹N°›</a:t>
            </a:fld>
            <a:endParaRPr lang="fr-FR"/>
          </a:p>
        </p:txBody>
      </p:sp>
    </p:spTree>
    <p:extLst>
      <p:ext uri="{BB962C8B-B14F-4D97-AF65-F5344CB8AC3E}">
        <p14:creationId xmlns:p14="http://schemas.microsoft.com/office/powerpoint/2010/main" val="228804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a:xfrm>
            <a:off x="830656" y="498980"/>
            <a:ext cx="10523096" cy="1056409"/>
          </a:xfrm>
        </p:spPr>
        <p:txBody>
          <a:bodyPr/>
          <a:lstStyle/>
          <a:p>
            <a:r>
              <a:rPr lang="fr-FR"/>
              <a:t>Modifiez le style du titre</a:t>
            </a:r>
          </a:p>
        </p:txBody>
      </p:sp>
      <p:sp>
        <p:nvSpPr>
          <p:cNvPr id="3" name="Rectangle 3">
            <a:extLst>
              <a:ext uri="{FF2B5EF4-FFF2-40B4-BE49-F238E27FC236}">
                <a16:creationId xmlns:a16="http://schemas.microsoft.com/office/drawing/2014/main" id="{63D32BBA-9479-C14E-A7ED-C03C2CE87F4E}"/>
              </a:ext>
            </a:extLst>
          </p:cNvPr>
          <p:cNvSpPr>
            <a:spLocks noGrp="1" noChangeArrowheads="1"/>
          </p:cNvSpPr>
          <p:nvPr>
            <p:ph type="dt" idx="10"/>
          </p:nvPr>
        </p:nvSpPr>
        <p:spPr>
          <a:ln/>
        </p:spPr>
        <p:txBody>
          <a:bodyPr/>
          <a:lstStyle>
            <a:lvl1pPr>
              <a:defRPr/>
            </a:lvl1pPr>
          </a:lstStyle>
          <a:p>
            <a:pPr>
              <a:defRPr/>
            </a:pPr>
            <a:fld id="{D2E512E0-489B-4464-BA07-2F04316F9165}" type="datetimeFigureOut">
              <a:rPr lang="fr-FR"/>
              <a:pPr>
                <a:defRPr/>
              </a:pPr>
              <a:t>30/01/2023</a:t>
            </a:fld>
            <a:endParaRPr lang="fr-FR"/>
          </a:p>
        </p:txBody>
      </p:sp>
      <p:sp>
        <p:nvSpPr>
          <p:cNvPr id="4" name="Rectangle 4">
            <a:extLst>
              <a:ext uri="{FF2B5EF4-FFF2-40B4-BE49-F238E27FC236}">
                <a16:creationId xmlns:a16="http://schemas.microsoft.com/office/drawing/2014/main" id="{BE7A8A82-D489-4E41-D659-3B62DE858789}"/>
              </a:ext>
            </a:extLst>
          </p:cNvPr>
          <p:cNvSpPr>
            <a:spLocks noGrp="1" noChangeArrowheads="1"/>
          </p:cNvSpPr>
          <p:nvPr>
            <p:ph type="ftr" idx="11"/>
          </p:nvPr>
        </p:nvSpPr>
        <p:spPr>
          <a:ln/>
        </p:spPr>
        <p:txBody>
          <a:bodyPr/>
          <a:lstStyle>
            <a:lvl1pPr>
              <a:defRPr/>
            </a:lvl1pPr>
          </a:lstStyle>
          <a:p>
            <a:pPr>
              <a:defRPr/>
            </a:pPr>
            <a:endParaRPr lang="fr-FR"/>
          </a:p>
        </p:txBody>
      </p:sp>
      <p:sp>
        <p:nvSpPr>
          <p:cNvPr id="5" name="Rectangle 5">
            <a:extLst>
              <a:ext uri="{FF2B5EF4-FFF2-40B4-BE49-F238E27FC236}">
                <a16:creationId xmlns:a16="http://schemas.microsoft.com/office/drawing/2014/main" id="{BDA58CD0-F563-6FEF-3A10-6D1904F235AC}"/>
              </a:ext>
            </a:extLst>
          </p:cNvPr>
          <p:cNvSpPr>
            <a:spLocks noGrp="1" noChangeArrowheads="1"/>
          </p:cNvSpPr>
          <p:nvPr>
            <p:ph type="sldNum" idx="12"/>
          </p:nvPr>
        </p:nvSpPr>
        <p:spPr>
          <a:ln/>
        </p:spPr>
        <p:txBody>
          <a:bodyPr/>
          <a:lstStyle>
            <a:lvl1pPr>
              <a:defRPr/>
            </a:lvl1pPr>
          </a:lstStyle>
          <a:p>
            <a:pPr>
              <a:defRPr/>
            </a:pPr>
            <a:fld id="{943AF2B1-2A8F-4571-8382-2641620DD6A2}" type="slidenum">
              <a:rPr lang="fr-FR"/>
              <a:pPr>
                <a:defRPr/>
              </a:pPr>
              <a:t>‹N°›</a:t>
            </a:fld>
            <a:endParaRPr lang="fr-FR"/>
          </a:p>
        </p:txBody>
      </p:sp>
    </p:spTree>
    <p:extLst>
      <p:ext uri="{BB962C8B-B14F-4D97-AF65-F5344CB8AC3E}">
        <p14:creationId xmlns:p14="http://schemas.microsoft.com/office/powerpoint/2010/main" val="31221899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reserve="1">
  <p:cSld name="Titre et contenu sur texte">
    <p:spTree>
      <p:nvGrpSpPr>
        <p:cNvPr id="1" name=""/>
        <p:cNvGrpSpPr/>
        <p:nvPr/>
      </p:nvGrpSpPr>
      <p:grpSpPr>
        <a:xfrm>
          <a:off x="0" y="0"/>
          <a:ext cx="0" cy="0"/>
          <a:chOff x="0" y="0"/>
          <a:chExt cx="0" cy="0"/>
        </a:xfrm>
      </p:grpSpPr>
      <p:sp>
        <p:nvSpPr>
          <p:cNvPr id="2" name="Titre 1"/>
          <p:cNvSpPr>
            <a:spLocks noGrp="1"/>
          </p:cNvSpPr>
          <p:nvPr>
            <p:ph type="title"/>
          </p:nvPr>
        </p:nvSpPr>
        <p:spPr>
          <a:xfrm>
            <a:off x="830656" y="498980"/>
            <a:ext cx="10523096" cy="1056409"/>
          </a:xfrm>
        </p:spPr>
        <p:txBody>
          <a:bodyPr/>
          <a:lstStyle/>
          <a:p>
            <a:r>
              <a:rPr lang="fr-FR"/>
              <a:t>Modifiez le style du titre</a:t>
            </a:r>
          </a:p>
        </p:txBody>
      </p:sp>
      <p:sp>
        <p:nvSpPr>
          <p:cNvPr id="3" name="Espace réservé du contenu 2"/>
          <p:cNvSpPr>
            <a:spLocks noGrp="1"/>
          </p:cNvSpPr>
          <p:nvPr>
            <p:ph sz="half" idx="1"/>
          </p:nvPr>
        </p:nvSpPr>
        <p:spPr>
          <a:xfrm>
            <a:off x="830656" y="1735066"/>
            <a:ext cx="10523096" cy="204571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0656" y="3884685"/>
            <a:ext cx="10523096" cy="204571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3">
            <a:extLst>
              <a:ext uri="{FF2B5EF4-FFF2-40B4-BE49-F238E27FC236}">
                <a16:creationId xmlns:a16="http://schemas.microsoft.com/office/drawing/2014/main" id="{6E263F93-312E-0481-E41C-E9609359A880}"/>
              </a:ext>
            </a:extLst>
          </p:cNvPr>
          <p:cNvSpPr>
            <a:spLocks noGrp="1" noChangeArrowheads="1"/>
          </p:cNvSpPr>
          <p:nvPr>
            <p:ph type="dt" idx="10"/>
          </p:nvPr>
        </p:nvSpPr>
        <p:spPr>
          <a:ln/>
        </p:spPr>
        <p:txBody>
          <a:bodyPr/>
          <a:lstStyle>
            <a:lvl1pPr>
              <a:defRPr/>
            </a:lvl1pPr>
          </a:lstStyle>
          <a:p>
            <a:pPr>
              <a:defRPr/>
            </a:pPr>
            <a:fld id="{436685D5-C81F-4B1D-9BD8-C7EEE21FF986}" type="datetimeFigureOut">
              <a:rPr lang="fr-FR"/>
              <a:pPr>
                <a:defRPr/>
              </a:pPr>
              <a:t>30/01/2023</a:t>
            </a:fld>
            <a:endParaRPr lang="fr-FR"/>
          </a:p>
        </p:txBody>
      </p:sp>
      <p:sp>
        <p:nvSpPr>
          <p:cNvPr id="6" name="Rectangle 4">
            <a:extLst>
              <a:ext uri="{FF2B5EF4-FFF2-40B4-BE49-F238E27FC236}">
                <a16:creationId xmlns:a16="http://schemas.microsoft.com/office/drawing/2014/main" id="{63E9639B-6D88-A1DB-B0C9-2958C693C0F5}"/>
              </a:ext>
            </a:extLst>
          </p:cNvPr>
          <p:cNvSpPr>
            <a:spLocks noGrp="1" noChangeArrowheads="1"/>
          </p:cNvSpPr>
          <p:nvPr>
            <p:ph type="ftr" idx="11"/>
          </p:nvPr>
        </p:nvSpPr>
        <p:spPr>
          <a:ln/>
        </p:spPr>
        <p:txBody>
          <a:bodyPr/>
          <a:lstStyle>
            <a:lvl1pPr>
              <a:defRPr/>
            </a:lvl1pPr>
          </a:lstStyle>
          <a:p>
            <a:pPr>
              <a:defRPr/>
            </a:pPr>
            <a:endParaRPr lang="fr-FR"/>
          </a:p>
        </p:txBody>
      </p:sp>
      <p:sp>
        <p:nvSpPr>
          <p:cNvPr id="7" name="Rectangle 5">
            <a:extLst>
              <a:ext uri="{FF2B5EF4-FFF2-40B4-BE49-F238E27FC236}">
                <a16:creationId xmlns:a16="http://schemas.microsoft.com/office/drawing/2014/main" id="{5F49C03C-4A93-7EC4-5BCE-0109398C49EF}"/>
              </a:ext>
            </a:extLst>
          </p:cNvPr>
          <p:cNvSpPr>
            <a:spLocks noGrp="1" noChangeArrowheads="1"/>
          </p:cNvSpPr>
          <p:nvPr>
            <p:ph type="sldNum" idx="12"/>
          </p:nvPr>
        </p:nvSpPr>
        <p:spPr>
          <a:ln/>
        </p:spPr>
        <p:txBody>
          <a:bodyPr/>
          <a:lstStyle>
            <a:lvl1pPr>
              <a:defRPr/>
            </a:lvl1pPr>
          </a:lstStyle>
          <a:p>
            <a:pPr>
              <a:defRPr/>
            </a:pPr>
            <a:fld id="{47486887-2D00-4A7C-9A37-1C5BDAF92709}" type="slidenum">
              <a:rPr lang="fr-FR"/>
              <a:pPr>
                <a:defRPr/>
              </a:pPr>
              <a:t>‹N°›</a:t>
            </a:fld>
            <a:endParaRPr lang="fr-FR"/>
          </a:p>
        </p:txBody>
      </p:sp>
    </p:spTree>
    <p:extLst>
      <p:ext uri="{BB962C8B-B14F-4D97-AF65-F5344CB8AC3E}">
        <p14:creationId xmlns:p14="http://schemas.microsoft.com/office/powerpoint/2010/main" val="964376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B8E0D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E0890566-5E63-67F6-889C-4B69828D5D96}"/>
              </a:ext>
            </a:extLst>
          </p:cNvPr>
          <p:cNvSpPr>
            <a:spLocks noGrp="1" noChangeArrowheads="1"/>
          </p:cNvSpPr>
          <p:nvPr>
            <p:ph type="title"/>
          </p:nvPr>
        </p:nvSpPr>
        <p:spPr bwMode="auto">
          <a:xfrm>
            <a:off x="2255838" y="498475"/>
            <a:ext cx="9097962" cy="1057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altLang="fr-FR"/>
              <a:t>Cliquez pour éditer le format du texte-titre</a:t>
            </a:r>
          </a:p>
        </p:txBody>
      </p:sp>
      <p:sp>
        <p:nvSpPr>
          <p:cNvPr id="1027" name="Rectangle 2">
            <a:extLst>
              <a:ext uri="{FF2B5EF4-FFF2-40B4-BE49-F238E27FC236}">
                <a16:creationId xmlns:a16="http://schemas.microsoft.com/office/drawing/2014/main" id="{4B9B3223-91D3-D506-EA2B-88DB75C6306A}"/>
              </a:ext>
            </a:extLst>
          </p:cNvPr>
          <p:cNvSpPr>
            <a:spLocks noGrp="1" noChangeArrowheads="1"/>
          </p:cNvSpPr>
          <p:nvPr>
            <p:ph type="body" idx="1"/>
          </p:nvPr>
        </p:nvSpPr>
        <p:spPr bwMode="auto">
          <a:xfrm>
            <a:off x="830263" y="1735138"/>
            <a:ext cx="10523537" cy="41957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0230" rIns="0" bIns="0" numCol="1" anchor="t" anchorCtr="0" compatLnSpc="1">
            <a:prstTxWarp prst="textNoShape">
              <a:avLst/>
            </a:prstTxWarp>
          </a:bodyPr>
          <a:lstStyle/>
          <a:p>
            <a:pPr lvl="0"/>
            <a:r>
              <a:rPr lang="en-GB" altLang="fr-FR"/>
              <a:t>Cliquez pour éditer le format du plan de texte</a:t>
            </a:r>
          </a:p>
          <a:p>
            <a:pPr lvl="1"/>
            <a:r>
              <a:rPr lang="en-GB" altLang="fr-FR"/>
              <a:t>Second niveau de plan</a:t>
            </a:r>
          </a:p>
          <a:p>
            <a:pPr lvl="2"/>
            <a:r>
              <a:rPr lang="en-GB" altLang="fr-FR"/>
              <a:t>Troisième niveau de plan</a:t>
            </a:r>
          </a:p>
          <a:p>
            <a:pPr lvl="3"/>
            <a:r>
              <a:rPr lang="en-GB" altLang="fr-FR"/>
              <a:t>Quatrième niveau de plan</a:t>
            </a:r>
          </a:p>
          <a:p>
            <a:pPr lvl="4"/>
            <a:r>
              <a:rPr lang="en-GB" altLang="fr-FR"/>
              <a:t>Cinquième niveau de plan</a:t>
            </a:r>
          </a:p>
          <a:p>
            <a:pPr lvl="4"/>
            <a:r>
              <a:rPr lang="en-GB" altLang="fr-FR"/>
              <a:t>Sixième niveau de plan</a:t>
            </a:r>
          </a:p>
          <a:p>
            <a:pPr lvl="4"/>
            <a:r>
              <a:rPr lang="en-GB" altLang="fr-FR"/>
              <a:t>Septième niveau de plan</a:t>
            </a:r>
          </a:p>
          <a:p>
            <a:pPr lvl="4"/>
            <a:r>
              <a:rPr lang="en-GB" altLang="fr-FR"/>
              <a:t>Huitième niveau de plan</a:t>
            </a:r>
          </a:p>
          <a:p>
            <a:pPr lvl="4"/>
            <a:r>
              <a:rPr lang="en-GB" altLang="fr-FR"/>
              <a:t>Neuvième niveau de plan</a:t>
            </a:r>
          </a:p>
        </p:txBody>
      </p:sp>
      <p:sp>
        <p:nvSpPr>
          <p:cNvPr id="2" name="Rectangle 3">
            <a:extLst>
              <a:ext uri="{FF2B5EF4-FFF2-40B4-BE49-F238E27FC236}">
                <a16:creationId xmlns:a16="http://schemas.microsoft.com/office/drawing/2014/main" id="{B6D7F01C-2893-05E9-8909-5EF1B5B571F0}"/>
              </a:ext>
            </a:extLst>
          </p:cNvPr>
          <p:cNvSpPr>
            <a:spLocks noGrp="1" noChangeArrowheads="1"/>
          </p:cNvSpPr>
          <p:nvPr>
            <p:ph type="dt"/>
          </p:nvPr>
        </p:nvSpPr>
        <p:spPr bwMode="auto">
          <a:xfrm>
            <a:off x="830263" y="6046788"/>
            <a:ext cx="2719387" cy="431800"/>
          </a:xfrm>
          <a:prstGeom prst="rect">
            <a:avLst/>
          </a:prstGeom>
          <a:noFill/>
          <a:ln>
            <a:noFill/>
          </a:ln>
          <a:effectLst/>
        </p:spPr>
        <p:txBody>
          <a:bodyPr vert="horz" wrap="square" lIns="0" tIns="0" rIns="0" bIns="0" numCol="1" anchor="t" anchorCtr="0" compatLnSpc="1">
            <a:prstTxWarp prst="textNoShape">
              <a:avLst/>
            </a:prstTxWarp>
          </a:bodyPr>
          <a:lstStyle>
            <a:lvl1pPr eaLnBrk="1" fontAlgn="auto" hangingPunct="1">
              <a:spcBef>
                <a:spcPts val="0"/>
              </a:spcBef>
              <a:spcAft>
                <a:spcPts val="0"/>
              </a:spcAft>
              <a:buClrTx/>
              <a:buFontTx/>
              <a:buNone/>
              <a:tabLst>
                <a:tab pos="0" algn="l"/>
                <a:tab pos="256697" algn="l"/>
                <a:tab pos="514304" algn="l"/>
                <a:tab pos="771911" algn="l"/>
                <a:tab pos="1029518" algn="l"/>
                <a:tab pos="1287125" algn="l"/>
                <a:tab pos="1544733" algn="l"/>
                <a:tab pos="1802340" algn="l"/>
                <a:tab pos="2059947" algn="l"/>
                <a:tab pos="2317554" algn="l"/>
                <a:tab pos="2575161" algn="l"/>
                <a:tab pos="2832768" algn="l"/>
                <a:tab pos="3090375" algn="l"/>
                <a:tab pos="3347982" algn="l"/>
                <a:tab pos="3605590" algn="l"/>
                <a:tab pos="3863196" algn="l"/>
                <a:tab pos="4120804" algn="l"/>
                <a:tab pos="4378411" algn="l"/>
                <a:tab pos="4636018" algn="l"/>
                <a:tab pos="4893625" algn="l"/>
                <a:tab pos="5151232" algn="l"/>
              </a:tabLst>
              <a:defRPr smtClean="0">
                <a:solidFill>
                  <a:srgbClr val="000000"/>
                </a:solidFill>
                <a:latin typeface="+mn-lt"/>
                <a:ea typeface="+mn-ea"/>
              </a:defRPr>
            </a:lvl1pPr>
          </a:lstStyle>
          <a:p>
            <a:pPr>
              <a:defRPr/>
            </a:pPr>
            <a:fld id="{15710353-D7BC-4D0D-BB84-BAFB840AB73B}" type="datetimeFigureOut">
              <a:rPr lang="fr-FR"/>
              <a:pPr>
                <a:defRPr/>
              </a:pPr>
              <a:t>30/01/2023</a:t>
            </a:fld>
            <a:endParaRPr lang="fr-FR"/>
          </a:p>
        </p:txBody>
      </p:sp>
      <p:sp>
        <p:nvSpPr>
          <p:cNvPr id="1028" name="Rectangle 4">
            <a:extLst>
              <a:ext uri="{FF2B5EF4-FFF2-40B4-BE49-F238E27FC236}">
                <a16:creationId xmlns:a16="http://schemas.microsoft.com/office/drawing/2014/main" id="{D931F5A1-D196-EF4C-4E8F-22A1D6AF8734}"/>
              </a:ext>
            </a:extLst>
          </p:cNvPr>
          <p:cNvSpPr>
            <a:spLocks noGrp="1" noChangeArrowheads="1"/>
          </p:cNvSpPr>
          <p:nvPr>
            <p:ph type="ftr"/>
          </p:nvPr>
        </p:nvSpPr>
        <p:spPr bwMode="auto">
          <a:xfrm>
            <a:off x="4246563" y="6046788"/>
            <a:ext cx="3702050" cy="431800"/>
          </a:xfrm>
          <a:prstGeom prst="rect">
            <a:avLst/>
          </a:prstGeom>
          <a:noFill/>
          <a:ln>
            <a:noFill/>
          </a:ln>
          <a:effectLst/>
        </p:spPr>
        <p:txBody>
          <a:bodyPr vert="horz" wrap="square" lIns="0" tIns="0" rIns="0" bIns="0" numCol="1" anchor="t" anchorCtr="0" compatLnSpc="1">
            <a:prstTxWarp prst="textNoShape">
              <a:avLst/>
            </a:prstTxWarp>
          </a:bodyPr>
          <a:lstStyle>
            <a:lvl1pPr eaLnBrk="1" fontAlgn="auto" hangingPunct="1">
              <a:spcBef>
                <a:spcPts val="0"/>
              </a:spcBef>
              <a:spcAft>
                <a:spcPts val="0"/>
              </a:spcAft>
              <a:buClrTx/>
              <a:buFontTx/>
              <a:buNone/>
              <a:tabLst>
                <a:tab pos="0" algn="l"/>
                <a:tab pos="256697" algn="l"/>
                <a:tab pos="514304" algn="l"/>
                <a:tab pos="771911" algn="l"/>
                <a:tab pos="1029518" algn="l"/>
                <a:tab pos="1287125" algn="l"/>
                <a:tab pos="1544733" algn="l"/>
                <a:tab pos="1802340" algn="l"/>
                <a:tab pos="2059947" algn="l"/>
                <a:tab pos="2317554" algn="l"/>
                <a:tab pos="2575161" algn="l"/>
                <a:tab pos="2832768" algn="l"/>
                <a:tab pos="3090375" algn="l"/>
                <a:tab pos="3347982" algn="l"/>
                <a:tab pos="3605590" algn="l"/>
                <a:tab pos="3863196" algn="l"/>
                <a:tab pos="4120804" algn="l"/>
                <a:tab pos="4378411" algn="l"/>
                <a:tab pos="4636018" algn="l"/>
                <a:tab pos="4893625" algn="l"/>
                <a:tab pos="5151232" algn="l"/>
              </a:tabLst>
              <a:defRPr>
                <a:solidFill>
                  <a:srgbClr val="000000"/>
                </a:solidFill>
                <a:latin typeface="+mn-lt"/>
                <a:ea typeface="+mn-ea"/>
              </a:defRPr>
            </a:lvl1pPr>
          </a:lstStyle>
          <a:p>
            <a:pPr>
              <a:defRPr/>
            </a:pPr>
            <a:endParaRPr lang="fr-FR"/>
          </a:p>
        </p:txBody>
      </p:sp>
      <p:sp>
        <p:nvSpPr>
          <p:cNvPr id="1029" name="Rectangle 5">
            <a:extLst>
              <a:ext uri="{FF2B5EF4-FFF2-40B4-BE49-F238E27FC236}">
                <a16:creationId xmlns:a16="http://schemas.microsoft.com/office/drawing/2014/main" id="{B33B69A9-3A13-D22A-B7F2-D282B9E540C1}"/>
              </a:ext>
            </a:extLst>
          </p:cNvPr>
          <p:cNvSpPr>
            <a:spLocks noGrp="1" noChangeArrowheads="1"/>
          </p:cNvSpPr>
          <p:nvPr>
            <p:ph type="sldNum"/>
          </p:nvPr>
        </p:nvSpPr>
        <p:spPr bwMode="auto">
          <a:xfrm>
            <a:off x="8634413" y="6046788"/>
            <a:ext cx="2719387" cy="431800"/>
          </a:xfrm>
          <a:prstGeom prst="rect">
            <a:avLst/>
          </a:prstGeom>
          <a:noFill/>
          <a:ln>
            <a:noFill/>
          </a:ln>
          <a:effectLst/>
        </p:spPr>
        <p:txBody>
          <a:bodyPr vert="horz" wrap="square" lIns="0" tIns="0" rIns="0" bIns="0" numCol="1" anchor="t" anchorCtr="0" compatLnSpc="1">
            <a:prstTxWarp prst="textNoShape">
              <a:avLst/>
            </a:prstTxWarp>
          </a:bodyPr>
          <a:lstStyle>
            <a:lvl1pPr eaLnBrk="1" fontAlgn="auto" hangingPunct="1">
              <a:spcBef>
                <a:spcPts val="0"/>
              </a:spcBef>
              <a:spcAft>
                <a:spcPts val="0"/>
              </a:spcAft>
              <a:buClrTx/>
              <a:buFontTx/>
              <a:buNone/>
              <a:tabLst>
                <a:tab pos="0" algn="l"/>
                <a:tab pos="256697" algn="l"/>
                <a:tab pos="514304" algn="l"/>
                <a:tab pos="771911" algn="l"/>
                <a:tab pos="1029518" algn="l"/>
                <a:tab pos="1287125" algn="l"/>
                <a:tab pos="1544733" algn="l"/>
                <a:tab pos="1802340" algn="l"/>
                <a:tab pos="2059947" algn="l"/>
                <a:tab pos="2317554" algn="l"/>
                <a:tab pos="2575161" algn="l"/>
                <a:tab pos="2832768" algn="l"/>
                <a:tab pos="3090375" algn="l"/>
                <a:tab pos="3347982" algn="l"/>
                <a:tab pos="3605590" algn="l"/>
                <a:tab pos="3863196" algn="l"/>
                <a:tab pos="4120804" algn="l"/>
                <a:tab pos="4378411" algn="l"/>
                <a:tab pos="4636018" algn="l"/>
                <a:tab pos="4893625" algn="l"/>
                <a:tab pos="5151232" algn="l"/>
              </a:tabLst>
              <a:defRPr smtClean="0">
                <a:solidFill>
                  <a:srgbClr val="000000"/>
                </a:solidFill>
                <a:latin typeface="+mn-lt"/>
                <a:ea typeface="+mn-ea"/>
              </a:defRPr>
            </a:lvl1pPr>
          </a:lstStyle>
          <a:p>
            <a:pPr>
              <a:defRPr/>
            </a:pPr>
            <a:fld id="{826A1823-3CF5-4D50-967C-C8BFFD4156DC}" type="slidenum">
              <a:rPr lang="fr-FR"/>
              <a:pPr>
                <a:defRPr/>
              </a:pPr>
              <a:t>‹N°›</a:t>
            </a:fld>
            <a:endParaRPr lang="fr-FR"/>
          </a:p>
        </p:txBody>
      </p:sp>
      <p:pic>
        <p:nvPicPr>
          <p:cNvPr id="1031" name="Image 3">
            <a:extLst>
              <a:ext uri="{FF2B5EF4-FFF2-40B4-BE49-F238E27FC236}">
                <a16:creationId xmlns:a16="http://schemas.microsoft.com/office/drawing/2014/main" id="{8A8EC53D-4EA5-73F2-0606-162249114AC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23888" y="476250"/>
            <a:ext cx="1349375"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257175" rtl="0" fontAlgn="base">
        <a:lnSpc>
          <a:spcPct val="93000"/>
        </a:lnSpc>
        <a:spcBef>
          <a:spcPct val="0"/>
        </a:spcBef>
        <a:spcAft>
          <a:spcPct val="0"/>
        </a:spcAft>
        <a:buClr>
          <a:srgbClr val="000000"/>
        </a:buClr>
        <a:buSzPct val="100000"/>
        <a:buFont typeface="Times New Roman" panose="02020603050405020304" pitchFamily="18" charset="0"/>
        <a:defRPr sz="3100">
          <a:solidFill>
            <a:srgbClr val="000000"/>
          </a:solidFill>
          <a:latin typeface="+mj-lt"/>
          <a:ea typeface="+mj-ea"/>
          <a:cs typeface="+mj-cs"/>
        </a:defRPr>
      </a:lvl1pPr>
      <a:lvl2pPr algn="ctr" defTabSz="257175" rtl="0" fontAlgn="base">
        <a:lnSpc>
          <a:spcPct val="93000"/>
        </a:lnSpc>
        <a:spcBef>
          <a:spcPct val="0"/>
        </a:spcBef>
        <a:spcAft>
          <a:spcPct val="0"/>
        </a:spcAft>
        <a:buClr>
          <a:srgbClr val="000000"/>
        </a:buClr>
        <a:buSzPct val="100000"/>
        <a:buFont typeface="Times New Roman" panose="02020603050405020304" pitchFamily="18" charset="0"/>
        <a:defRPr sz="3100">
          <a:solidFill>
            <a:srgbClr val="000000"/>
          </a:solidFill>
          <a:latin typeface="Arial" charset="0"/>
          <a:ea typeface="Microsoft YaHei" charset="-122"/>
        </a:defRPr>
      </a:lvl2pPr>
      <a:lvl3pPr algn="ctr" defTabSz="257175" rtl="0" fontAlgn="base">
        <a:lnSpc>
          <a:spcPct val="93000"/>
        </a:lnSpc>
        <a:spcBef>
          <a:spcPct val="0"/>
        </a:spcBef>
        <a:spcAft>
          <a:spcPct val="0"/>
        </a:spcAft>
        <a:buClr>
          <a:srgbClr val="000000"/>
        </a:buClr>
        <a:buSzPct val="100000"/>
        <a:buFont typeface="Times New Roman" panose="02020603050405020304" pitchFamily="18" charset="0"/>
        <a:defRPr sz="3100">
          <a:solidFill>
            <a:srgbClr val="000000"/>
          </a:solidFill>
          <a:latin typeface="Arial" charset="0"/>
          <a:ea typeface="Microsoft YaHei" charset="-122"/>
        </a:defRPr>
      </a:lvl3pPr>
      <a:lvl4pPr algn="ctr" defTabSz="257175" rtl="0" fontAlgn="base">
        <a:lnSpc>
          <a:spcPct val="93000"/>
        </a:lnSpc>
        <a:spcBef>
          <a:spcPct val="0"/>
        </a:spcBef>
        <a:spcAft>
          <a:spcPct val="0"/>
        </a:spcAft>
        <a:buClr>
          <a:srgbClr val="000000"/>
        </a:buClr>
        <a:buSzPct val="100000"/>
        <a:buFont typeface="Times New Roman" panose="02020603050405020304" pitchFamily="18" charset="0"/>
        <a:defRPr sz="3100">
          <a:solidFill>
            <a:srgbClr val="000000"/>
          </a:solidFill>
          <a:latin typeface="Arial" charset="0"/>
          <a:ea typeface="Microsoft YaHei" charset="-122"/>
        </a:defRPr>
      </a:lvl4pPr>
      <a:lvl5pPr algn="ctr" defTabSz="257175" rtl="0" fontAlgn="base">
        <a:lnSpc>
          <a:spcPct val="93000"/>
        </a:lnSpc>
        <a:spcBef>
          <a:spcPct val="0"/>
        </a:spcBef>
        <a:spcAft>
          <a:spcPct val="0"/>
        </a:spcAft>
        <a:buClr>
          <a:srgbClr val="000000"/>
        </a:buClr>
        <a:buSzPct val="100000"/>
        <a:buFont typeface="Times New Roman" panose="02020603050405020304" pitchFamily="18" charset="0"/>
        <a:defRPr sz="3100">
          <a:solidFill>
            <a:srgbClr val="000000"/>
          </a:solidFill>
          <a:latin typeface="Arial" charset="0"/>
          <a:ea typeface="Microsoft YaHei" charset="-122"/>
        </a:defRPr>
      </a:lvl5pPr>
      <a:lvl6pPr marL="1441872" indent="-131079" algn="ctr" defTabSz="257607" rtl="0" eaLnBrk="1" fontAlgn="base" hangingPunct="1">
        <a:lnSpc>
          <a:spcPct val="93000"/>
        </a:lnSpc>
        <a:spcBef>
          <a:spcPct val="0"/>
        </a:spcBef>
        <a:spcAft>
          <a:spcPct val="0"/>
        </a:spcAft>
        <a:buClr>
          <a:srgbClr val="000000"/>
        </a:buClr>
        <a:buSzPct val="100000"/>
        <a:buFont typeface="Times New Roman" pitchFamily="16" charset="0"/>
        <a:defRPr sz="3100">
          <a:solidFill>
            <a:srgbClr val="000000"/>
          </a:solidFill>
          <a:latin typeface="Arial" charset="0"/>
          <a:ea typeface="Microsoft YaHei" charset="-122"/>
        </a:defRPr>
      </a:lvl6pPr>
      <a:lvl7pPr marL="1704030" indent="-131079" algn="ctr" defTabSz="257607" rtl="0" eaLnBrk="1" fontAlgn="base" hangingPunct="1">
        <a:lnSpc>
          <a:spcPct val="93000"/>
        </a:lnSpc>
        <a:spcBef>
          <a:spcPct val="0"/>
        </a:spcBef>
        <a:spcAft>
          <a:spcPct val="0"/>
        </a:spcAft>
        <a:buClr>
          <a:srgbClr val="000000"/>
        </a:buClr>
        <a:buSzPct val="100000"/>
        <a:buFont typeface="Times New Roman" pitchFamily="16" charset="0"/>
        <a:defRPr sz="3100">
          <a:solidFill>
            <a:srgbClr val="000000"/>
          </a:solidFill>
          <a:latin typeface="Arial" charset="0"/>
          <a:ea typeface="Microsoft YaHei" charset="-122"/>
        </a:defRPr>
      </a:lvl7pPr>
      <a:lvl8pPr marL="1966189" indent="-131079" algn="ctr" defTabSz="257607" rtl="0" eaLnBrk="1" fontAlgn="base" hangingPunct="1">
        <a:lnSpc>
          <a:spcPct val="93000"/>
        </a:lnSpc>
        <a:spcBef>
          <a:spcPct val="0"/>
        </a:spcBef>
        <a:spcAft>
          <a:spcPct val="0"/>
        </a:spcAft>
        <a:buClr>
          <a:srgbClr val="000000"/>
        </a:buClr>
        <a:buSzPct val="100000"/>
        <a:buFont typeface="Times New Roman" pitchFamily="16" charset="0"/>
        <a:defRPr sz="3100">
          <a:solidFill>
            <a:srgbClr val="000000"/>
          </a:solidFill>
          <a:latin typeface="Arial" charset="0"/>
          <a:ea typeface="Microsoft YaHei" charset="-122"/>
        </a:defRPr>
      </a:lvl8pPr>
      <a:lvl9pPr marL="2228347" indent="-131079" algn="ctr" defTabSz="257607" rtl="0" eaLnBrk="1" fontAlgn="base" hangingPunct="1">
        <a:lnSpc>
          <a:spcPct val="93000"/>
        </a:lnSpc>
        <a:spcBef>
          <a:spcPct val="0"/>
        </a:spcBef>
        <a:spcAft>
          <a:spcPct val="0"/>
        </a:spcAft>
        <a:buClr>
          <a:srgbClr val="000000"/>
        </a:buClr>
        <a:buSzPct val="100000"/>
        <a:buFont typeface="Times New Roman" pitchFamily="16" charset="0"/>
        <a:defRPr sz="3100">
          <a:solidFill>
            <a:srgbClr val="000000"/>
          </a:solidFill>
          <a:latin typeface="Arial" charset="0"/>
          <a:ea typeface="Microsoft YaHei" charset="-122"/>
        </a:defRPr>
      </a:lvl9pPr>
    </p:titleStyle>
    <p:bodyStyle>
      <a:lvl1pPr marL="195263" indent="-195263" algn="l" defTabSz="257175" rtl="0" fontAlgn="base">
        <a:lnSpc>
          <a:spcPct val="93000"/>
        </a:lnSpc>
        <a:spcBef>
          <a:spcPct val="0"/>
        </a:spcBef>
        <a:spcAft>
          <a:spcPts val="1000"/>
        </a:spcAft>
        <a:buClr>
          <a:srgbClr val="000000"/>
        </a:buClr>
        <a:buSzPct val="100000"/>
        <a:buFont typeface="Times New Roman" panose="02020603050405020304" pitchFamily="18" charset="0"/>
        <a:defRPr sz="2300">
          <a:solidFill>
            <a:srgbClr val="000000"/>
          </a:solidFill>
          <a:latin typeface="+mn-lt"/>
          <a:ea typeface="+mn-ea"/>
          <a:cs typeface="+mn-cs"/>
        </a:defRPr>
      </a:lvl1pPr>
      <a:lvl2pPr marL="425450" indent="-163513" algn="l" defTabSz="257175" rtl="0" fontAlgn="base">
        <a:lnSpc>
          <a:spcPct val="93000"/>
        </a:lnSpc>
        <a:spcBef>
          <a:spcPct val="0"/>
        </a:spcBef>
        <a:spcAft>
          <a:spcPts val="800"/>
        </a:spcAft>
        <a:buClr>
          <a:srgbClr val="000000"/>
        </a:buClr>
        <a:buSzPct val="100000"/>
        <a:buFont typeface="Times New Roman" panose="02020603050405020304" pitchFamily="18" charset="0"/>
        <a:defRPr sz="2000">
          <a:solidFill>
            <a:srgbClr val="000000"/>
          </a:solidFill>
          <a:latin typeface="+mn-lt"/>
          <a:ea typeface="+mn-ea"/>
        </a:defRPr>
      </a:lvl2pPr>
      <a:lvl3pPr marL="654050" indent="-130175" algn="l" defTabSz="257175" rtl="0" fontAlgn="base">
        <a:lnSpc>
          <a:spcPct val="93000"/>
        </a:lnSpc>
        <a:spcBef>
          <a:spcPct val="0"/>
        </a:spcBef>
        <a:spcAft>
          <a:spcPts val="600"/>
        </a:spcAft>
        <a:buClr>
          <a:srgbClr val="000000"/>
        </a:buClr>
        <a:buSzPct val="100000"/>
        <a:buFont typeface="Times New Roman" panose="02020603050405020304" pitchFamily="18" charset="0"/>
        <a:defRPr sz="1700">
          <a:solidFill>
            <a:srgbClr val="000000"/>
          </a:solidFill>
          <a:latin typeface="+mn-lt"/>
          <a:ea typeface="+mn-ea"/>
        </a:defRPr>
      </a:lvl3pPr>
      <a:lvl4pPr marL="915988" indent="-130175" algn="l" defTabSz="257175" rtl="0" fontAlgn="base">
        <a:lnSpc>
          <a:spcPct val="93000"/>
        </a:lnSpc>
        <a:spcBef>
          <a:spcPct val="0"/>
        </a:spcBef>
        <a:spcAft>
          <a:spcPts val="400"/>
        </a:spcAft>
        <a:buClr>
          <a:srgbClr val="000000"/>
        </a:buClr>
        <a:buSzPct val="100000"/>
        <a:buFont typeface="Times New Roman" panose="02020603050405020304" pitchFamily="18" charset="0"/>
        <a:defRPr sz="1400">
          <a:solidFill>
            <a:srgbClr val="000000"/>
          </a:solidFill>
          <a:latin typeface="+mn-lt"/>
          <a:ea typeface="+mn-ea"/>
        </a:defRPr>
      </a:lvl4pPr>
      <a:lvl5pPr marL="1179513" indent="-130175" algn="l" defTabSz="257175" rtl="0" fontAlgn="base">
        <a:lnSpc>
          <a:spcPct val="93000"/>
        </a:lnSpc>
        <a:spcBef>
          <a:spcPct val="0"/>
        </a:spcBef>
        <a:spcAft>
          <a:spcPts val="200"/>
        </a:spcAft>
        <a:buClr>
          <a:srgbClr val="000000"/>
        </a:buClr>
        <a:buSzPct val="100000"/>
        <a:buFont typeface="Times New Roman" panose="02020603050405020304" pitchFamily="18" charset="0"/>
        <a:defRPr sz="1400">
          <a:solidFill>
            <a:srgbClr val="000000"/>
          </a:solidFill>
          <a:latin typeface="+mn-lt"/>
          <a:ea typeface="+mn-ea"/>
        </a:defRPr>
      </a:lvl5pPr>
      <a:lvl6pPr marL="1441872"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6pPr>
      <a:lvl7pPr marL="1704030"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7pPr>
      <a:lvl8pPr marL="1966189"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8pPr>
      <a:lvl9pPr marL="2228347"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9pPr>
    </p:bodyStyle>
    <p:otherStyle>
      <a:defPPr>
        <a:defRPr lang="fr-FR"/>
      </a:defPPr>
      <a:lvl1pPr marL="0" algn="l" defTabSz="524317" rtl="0" eaLnBrk="1" latinLnBrk="0" hangingPunct="1">
        <a:defRPr sz="1000" kern="1200">
          <a:solidFill>
            <a:schemeClr val="tx1"/>
          </a:solidFill>
          <a:latin typeface="+mn-lt"/>
          <a:ea typeface="+mn-ea"/>
          <a:cs typeface="+mn-cs"/>
        </a:defRPr>
      </a:lvl1pPr>
      <a:lvl2pPr marL="262158" algn="l" defTabSz="524317" rtl="0" eaLnBrk="1" latinLnBrk="0" hangingPunct="1">
        <a:defRPr sz="1000" kern="1200">
          <a:solidFill>
            <a:schemeClr val="tx1"/>
          </a:solidFill>
          <a:latin typeface="+mn-lt"/>
          <a:ea typeface="+mn-ea"/>
          <a:cs typeface="+mn-cs"/>
        </a:defRPr>
      </a:lvl2pPr>
      <a:lvl3pPr marL="524317" algn="l" defTabSz="524317" rtl="0" eaLnBrk="1" latinLnBrk="0" hangingPunct="1">
        <a:defRPr sz="1000" kern="1200">
          <a:solidFill>
            <a:schemeClr val="tx1"/>
          </a:solidFill>
          <a:latin typeface="+mn-lt"/>
          <a:ea typeface="+mn-ea"/>
          <a:cs typeface="+mn-cs"/>
        </a:defRPr>
      </a:lvl3pPr>
      <a:lvl4pPr marL="786475" algn="l" defTabSz="524317" rtl="0" eaLnBrk="1" latinLnBrk="0" hangingPunct="1">
        <a:defRPr sz="1000" kern="1200">
          <a:solidFill>
            <a:schemeClr val="tx1"/>
          </a:solidFill>
          <a:latin typeface="+mn-lt"/>
          <a:ea typeface="+mn-ea"/>
          <a:cs typeface="+mn-cs"/>
        </a:defRPr>
      </a:lvl4pPr>
      <a:lvl5pPr marL="1048634" algn="l" defTabSz="524317" rtl="0" eaLnBrk="1" latinLnBrk="0" hangingPunct="1">
        <a:defRPr sz="1000" kern="1200">
          <a:solidFill>
            <a:schemeClr val="tx1"/>
          </a:solidFill>
          <a:latin typeface="+mn-lt"/>
          <a:ea typeface="+mn-ea"/>
          <a:cs typeface="+mn-cs"/>
        </a:defRPr>
      </a:lvl5pPr>
      <a:lvl6pPr marL="1310792" algn="l" defTabSz="524317" rtl="0" eaLnBrk="1" latinLnBrk="0" hangingPunct="1">
        <a:defRPr sz="1000" kern="1200">
          <a:solidFill>
            <a:schemeClr val="tx1"/>
          </a:solidFill>
          <a:latin typeface="+mn-lt"/>
          <a:ea typeface="+mn-ea"/>
          <a:cs typeface="+mn-cs"/>
        </a:defRPr>
      </a:lvl6pPr>
      <a:lvl7pPr marL="1572951" algn="l" defTabSz="524317" rtl="0" eaLnBrk="1" latinLnBrk="0" hangingPunct="1">
        <a:defRPr sz="1000" kern="1200">
          <a:solidFill>
            <a:schemeClr val="tx1"/>
          </a:solidFill>
          <a:latin typeface="+mn-lt"/>
          <a:ea typeface="+mn-ea"/>
          <a:cs typeface="+mn-cs"/>
        </a:defRPr>
      </a:lvl7pPr>
      <a:lvl8pPr marL="1835109" algn="l" defTabSz="524317" rtl="0" eaLnBrk="1" latinLnBrk="0" hangingPunct="1">
        <a:defRPr sz="1000" kern="1200">
          <a:solidFill>
            <a:schemeClr val="tx1"/>
          </a:solidFill>
          <a:latin typeface="+mn-lt"/>
          <a:ea typeface="+mn-ea"/>
          <a:cs typeface="+mn-cs"/>
        </a:defRPr>
      </a:lvl8pPr>
      <a:lvl9pPr marL="2097268" algn="l" defTabSz="524317" rtl="0" eaLnBrk="1" latinLnBrk="0" hangingPunct="1">
        <a:defRPr sz="1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lecloud.info/stockage-en-ligne-gratuit/"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mega.nz/"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mega.nz/"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laposte.fr/digiposte/tous-mes-documents-partout-et-tout-le-temps" TargetMode="External"/><Relationship Id="rId1" Type="http://schemas.openxmlformats.org/officeDocument/2006/relationships/slideLayout" Target="../slideLayouts/slideLayout2.xml"/><Relationship Id="rId4" Type="http://schemas.openxmlformats.org/officeDocument/2006/relationships/hyperlink" Target="https://www.service-public.fr/" TargetMode="External"/></Relationships>
</file>

<file path=ppt/slides/_rels/slide4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re 1">
            <a:extLst>
              <a:ext uri="{FF2B5EF4-FFF2-40B4-BE49-F238E27FC236}">
                <a16:creationId xmlns:a16="http://schemas.microsoft.com/office/drawing/2014/main" id="{75B5E190-227A-0B5B-7600-FCCE9B9C46DA}"/>
              </a:ext>
            </a:extLst>
          </p:cNvPr>
          <p:cNvSpPr>
            <a:spLocks noGrp="1" noChangeArrowheads="1"/>
          </p:cNvSpPr>
          <p:nvPr>
            <p:ph type="ctrTitle"/>
          </p:nvPr>
        </p:nvSpPr>
        <p:spPr>
          <a:xfrm>
            <a:off x="914400" y="2130425"/>
            <a:ext cx="10363200" cy="1470025"/>
          </a:xfrm>
        </p:spPr>
        <p:txBody>
          <a:bodyPr/>
          <a:lstStyle/>
          <a:p>
            <a:r>
              <a:rPr lang="fr-FR" altLang="fr-FR"/>
              <a:t>Session informatique du 30 janvier 2023 </a:t>
            </a:r>
          </a:p>
        </p:txBody>
      </p:sp>
      <p:sp>
        <p:nvSpPr>
          <p:cNvPr id="3075" name="Sous-titre 2">
            <a:extLst>
              <a:ext uri="{FF2B5EF4-FFF2-40B4-BE49-F238E27FC236}">
                <a16:creationId xmlns:a16="http://schemas.microsoft.com/office/drawing/2014/main" id="{BD7A4CDC-0309-A17D-3A24-A1B988CD20DE}"/>
              </a:ext>
            </a:extLst>
          </p:cNvPr>
          <p:cNvSpPr>
            <a:spLocks noGrp="1" noChangeArrowheads="1"/>
          </p:cNvSpPr>
          <p:nvPr>
            <p:ph type="subTitle" idx="1"/>
          </p:nvPr>
        </p:nvSpPr>
        <p:spPr>
          <a:xfrm>
            <a:off x="1828800" y="3886200"/>
            <a:ext cx="8534400" cy="1752600"/>
          </a:xfrm>
        </p:spPr>
        <p:txBody>
          <a:bodyPr/>
          <a:lstStyle/>
          <a:p>
            <a:r>
              <a:rPr lang="fr-FR" altLang="fr-FR"/>
              <a:t>Présentation des services de stockage en ligne ou « Cloud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a:extLst>
              <a:ext uri="{FF2B5EF4-FFF2-40B4-BE49-F238E27FC236}">
                <a16:creationId xmlns:a16="http://schemas.microsoft.com/office/drawing/2014/main" id="{585C3441-6782-27A0-FC0A-D8CC6D68BAAA}"/>
              </a:ext>
            </a:extLst>
          </p:cNvPr>
          <p:cNvSpPr>
            <a:spLocks noGrp="1" noChangeArrowheads="1"/>
          </p:cNvSpPr>
          <p:nvPr>
            <p:ph type="title"/>
          </p:nvPr>
        </p:nvSpPr>
        <p:spPr/>
        <p:txBody>
          <a:bodyPr/>
          <a:lstStyle/>
          <a:p>
            <a:r>
              <a:rPr lang="fr-FR" altLang="fr-FR"/>
              <a:t>Agenda de la séance </a:t>
            </a:r>
          </a:p>
        </p:txBody>
      </p:sp>
      <p:sp>
        <p:nvSpPr>
          <p:cNvPr id="4099" name="Espace réservé du contenu 2">
            <a:extLst>
              <a:ext uri="{FF2B5EF4-FFF2-40B4-BE49-F238E27FC236}">
                <a16:creationId xmlns:a16="http://schemas.microsoft.com/office/drawing/2014/main" id="{86A08044-DB52-3F88-BA44-C98BE8003091}"/>
              </a:ext>
            </a:extLst>
          </p:cNvPr>
          <p:cNvSpPr>
            <a:spLocks noGrp="1" noChangeArrowheads="1"/>
          </p:cNvSpPr>
          <p:nvPr>
            <p:ph idx="1"/>
          </p:nvPr>
        </p:nvSpPr>
        <p:spPr>
          <a:xfrm>
            <a:off x="830263" y="1900238"/>
            <a:ext cx="10523537" cy="4195762"/>
          </a:xfrm>
        </p:spPr>
        <p:txBody>
          <a:bodyPr/>
          <a:lstStyle/>
          <a:p>
            <a:pPr marL="342900" indent="-342900">
              <a:buFontTx/>
              <a:buChar char="-"/>
            </a:pPr>
            <a:r>
              <a:rPr lang="fr-FR" altLang="fr-FR"/>
              <a:t>Présentation du concept de stockage dans Internet</a:t>
            </a:r>
          </a:p>
          <a:p>
            <a:pPr marL="342900" indent="-342900">
              <a:buFontTx/>
              <a:buChar char="-"/>
            </a:pPr>
            <a:r>
              <a:rPr lang="fr-FR" altLang="fr-FR"/>
              <a:t>Liste des services les plus connus</a:t>
            </a:r>
          </a:p>
          <a:p>
            <a:pPr marL="342900" indent="-342900">
              <a:buFontTx/>
              <a:buChar char="-"/>
            </a:pPr>
            <a:r>
              <a:rPr lang="fr-FR" altLang="fr-FR"/>
              <a:t>Utilisation du service Mega</a:t>
            </a:r>
          </a:p>
          <a:p>
            <a:pPr marL="342900" indent="-342900">
              <a:buFontTx/>
              <a:buChar char="-"/>
            </a:pPr>
            <a:r>
              <a:rPr lang="fr-FR" altLang="fr-FR"/>
              <a:t>Synchronisation des données entres les différents environnements (bureau, Web, smartphone)</a:t>
            </a:r>
          </a:p>
          <a:p>
            <a:pPr marL="342900" indent="-342900">
              <a:buFontTx/>
              <a:buChar char="-"/>
            </a:pPr>
            <a:r>
              <a:rPr lang="fr-FR" altLang="fr-FR"/>
              <a:t>Partage d’un document avec un lien de téléchargement</a:t>
            </a:r>
          </a:p>
          <a:p>
            <a:pPr marL="342900" indent="-342900">
              <a:buFontTx/>
              <a:buChar char="-"/>
            </a:pPr>
            <a:r>
              <a:rPr lang="fr-FR" altLang="fr-FR"/>
              <a:t>Autres services de stockage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a:extLst>
              <a:ext uri="{FF2B5EF4-FFF2-40B4-BE49-F238E27FC236}">
                <a16:creationId xmlns:a16="http://schemas.microsoft.com/office/drawing/2014/main" id="{F89DD6DE-DF78-A29D-8223-A1662811ABC1}"/>
              </a:ext>
            </a:extLst>
          </p:cNvPr>
          <p:cNvSpPr>
            <a:spLocks noGrp="1" noChangeArrowheads="1"/>
          </p:cNvSpPr>
          <p:nvPr>
            <p:ph type="title"/>
          </p:nvPr>
        </p:nvSpPr>
        <p:spPr/>
        <p:txBody>
          <a:bodyPr/>
          <a:lstStyle/>
          <a:p>
            <a:r>
              <a:rPr lang="fr-FR" altLang="fr-FR"/>
              <a:t>Stockage dans Internet</a:t>
            </a:r>
          </a:p>
        </p:txBody>
      </p:sp>
      <p:sp>
        <p:nvSpPr>
          <p:cNvPr id="5123" name="Espace réservé du contenu 2">
            <a:extLst>
              <a:ext uri="{FF2B5EF4-FFF2-40B4-BE49-F238E27FC236}">
                <a16:creationId xmlns:a16="http://schemas.microsoft.com/office/drawing/2014/main" id="{4C1CC71F-120C-CA0D-37DB-411ADA5E6B8C}"/>
              </a:ext>
            </a:extLst>
          </p:cNvPr>
          <p:cNvSpPr>
            <a:spLocks noGrp="1" noChangeArrowheads="1"/>
          </p:cNvSpPr>
          <p:nvPr>
            <p:ph idx="1"/>
          </p:nvPr>
        </p:nvSpPr>
        <p:spPr/>
        <p:txBody>
          <a:bodyPr/>
          <a:lstStyle/>
          <a:p>
            <a:r>
              <a:rPr lang="fr-FR" altLang="fr-FR"/>
              <a:t>Le stockage dans Internet (en ligne, ou Cloud) permet de synchroniser tout ou partie de ses données afin de pouvoir retrouver les fichiers à tout moment et de n’importe où.</a:t>
            </a:r>
          </a:p>
          <a:p>
            <a:r>
              <a:rPr lang="fr-FR" altLang="fr-FR"/>
              <a:t>Les fichiers ainsi synchronisés sont disponibles depuis : ordinateurs, téléphones, tablettes, ou bien depuis un navigateur web (Chrome, Edge, Firefox…)</a:t>
            </a:r>
          </a:p>
          <a:p>
            <a:r>
              <a:rPr lang="fr-FR" altLang="fr-FR"/>
              <a:t>Le stockage en ligne offre également d’autres fonctionnalités pratiques. Par exemple, le partage de fichiers ou de dossiers avec des amis ou collègues devient très facile. Un simple lien envoyé par email, et le fichier est partagé, peu importe sa taille.</a:t>
            </a:r>
          </a:p>
          <a:p>
            <a:endParaRPr lang="fr-FR" altLang="fr-FR" sz="1800"/>
          </a:p>
          <a:p>
            <a:endParaRPr lang="fr-FR" altLang="fr-FR" sz="1800"/>
          </a:p>
          <a:p>
            <a:endParaRPr lang="fr-FR" altLang="fr-FR" sz="1800"/>
          </a:p>
          <a:p>
            <a:endParaRPr lang="fr-FR" altLang="fr-FR" sz="18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a:extLst>
              <a:ext uri="{FF2B5EF4-FFF2-40B4-BE49-F238E27FC236}">
                <a16:creationId xmlns:a16="http://schemas.microsoft.com/office/drawing/2014/main" id="{37298969-A9E2-D3D7-3993-8421195D2E4A}"/>
              </a:ext>
            </a:extLst>
          </p:cNvPr>
          <p:cNvSpPr>
            <a:spLocks noGrp="1" noChangeArrowheads="1"/>
          </p:cNvSpPr>
          <p:nvPr>
            <p:ph type="title"/>
          </p:nvPr>
        </p:nvSpPr>
        <p:spPr/>
        <p:txBody>
          <a:bodyPr/>
          <a:lstStyle/>
          <a:p>
            <a:r>
              <a:rPr lang="fr-FR" altLang="fr-FR"/>
              <a:t>Services les plus connus</a:t>
            </a:r>
          </a:p>
        </p:txBody>
      </p:sp>
      <p:sp>
        <p:nvSpPr>
          <p:cNvPr id="3" name="Espace réservé du contenu 2">
            <a:extLst>
              <a:ext uri="{FF2B5EF4-FFF2-40B4-BE49-F238E27FC236}">
                <a16:creationId xmlns:a16="http://schemas.microsoft.com/office/drawing/2014/main" id="{0856D2E2-FE90-0944-9DE2-D5F5DACCA7B8}"/>
              </a:ext>
            </a:extLst>
          </p:cNvPr>
          <p:cNvSpPr>
            <a:spLocks noGrp="1"/>
          </p:cNvSpPr>
          <p:nvPr>
            <p:ph idx="1"/>
          </p:nvPr>
        </p:nvSpPr>
        <p:spPr/>
        <p:txBody>
          <a:bodyPr/>
          <a:lstStyle/>
          <a:p>
            <a:pPr marL="196619" indent="-196619" defTabSz="257607">
              <a:spcAft>
                <a:spcPts val="997"/>
              </a:spcAft>
              <a:buFont typeface="Times New Roman" pitchFamily="16" charset="0"/>
              <a:buNone/>
              <a:defRPr/>
            </a:pPr>
            <a:endParaRPr lang="fr-FR" dirty="0">
              <a:highlight>
                <a:srgbClr val="FFFF00"/>
              </a:highlight>
            </a:endParaRPr>
          </a:p>
        </p:txBody>
      </p:sp>
      <p:sp>
        <p:nvSpPr>
          <p:cNvPr id="5" name="ZoneTexte 4">
            <a:extLst>
              <a:ext uri="{FF2B5EF4-FFF2-40B4-BE49-F238E27FC236}">
                <a16:creationId xmlns:a16="http://schemas.microsoft.com/office/drawing/2014/main" id="{6C31B760-098E-77B7-91A8-002AECD402A4}"/>
              </a:ext>
            </a:extLst>
          </p:cNvPr>
          <p:cNvSpPr txBox="1"/>
          <p:nvPr/>
        </p:nvSpPr>
        <p:spPr>
          <a:xfrm>
            <a:off x="710338" y="2402783"/>
            <a:ext cx="7529310" cy="369332"/>
          </a:xfrm>
          <a:prstGeom prst="rect">
            <a:avLst/>
          </a:prstGeom>
          <a:noFill/>
        </p:spPr>
        <p:txBody>
          <a:bodyPr>
            <a:spAutoFit/>
          </a:bodyPr>
          <a:lstStyle/>
          <a:p>
            <a:pPr eaLnBrk="1" fontAlgn="auto" hangingPunct="1">
              <a:spcBef>
                <a:spcPts val="0"/>
              </a:spcBef>
              <a:spcAft>
                <a:spcPts val="0"/>
              </a:spcAft>
              <a:defRPr/>
            </a:pPr>
            <a:r>
              <a:rPr lang="fr-FR" dirty="0">
                <a:highlight>
                  <a:srgbClr val="FFFF00"/>
                </a:highlight>
                <a:latin typeface="+mn-lt"/>
                <a:ea typeface="+mn-ea"/>
                <a:hlinkClick r:id="rId2"/>
              </a:rPr>
              <a:t>Quel est le meilleur cloud gratuit en 2022 ? - LeCloud.info</a:t>
            </a:r>
            <a:endParaRPr lang="fr-FR" dirty="0">
              <a:highlight>
                <a:srgbClr val="FFFF00"/>
              </a:highlight>
              <a:latin typeface="+mn-lt"/>
              <a:ea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a:extLst>
              <a:ext uri="{FF2B5EF4-FFF2-40B4-BE49-F238E27FC236}">
                <a16:creationId xmlns:a16="http://schemas.microsoft.com/office/drawing/2014/main" id="{5A454085-3644-4C7E-28ED-F8C9B3197047}"/>
              </a:ext>
            </a:extLst>
          </p:cNvPr>
          <p:cNvSpPr>
            <a:spLocks noGrp="1" noChangeArrowheads="1"/>
          </p:cNvSpPr>
          <p:nvPr>
            <p:ph type="title"/>
          </p:nvPr>
        </p:nvSpPr>
        <p:spPr/>
        <p:txBody>
          <a:bodyPr/>
          <a:lstStyle/>
          <a:p>
            <a:r>
              <a:rPr lang="fr-FR" altLang="fr-FR"/>
              <a:t>Principaux stockages en ligne</a:t>
            </a:r>
          </a:p>
        </p:txBody>
      </p:sp>
      <p:graphicFrame>
        <p:nvGraphicFramePr>
          <p:cNvPr id="3" name="Tableau 2">
            <a:extLst>
              <a:ext uri="{FF2B5EF4-FFF2-40B4-BE49-F238E27FC236}">
                <a16:creationId xmlns:a16="http://schemas.microsoft.com/office/drawing/2014/main" id="{9AAE4E95-9360-A4A1-43B2-186FEE047C2D}"/>
              </a:ext>
            </a:extLst>
          </p:cNvPr>
          <p:cNvGraphicFramePr>
            <a:graphicFrameLocks noGrp="1"/>
          </p:cNvGraphicFramePr>
          <p:nvPr/>
        </p:nvGraphicFramePr>
        <p:xfrm>
          <a:off x="1517650" y="1760538"/>
          <a:ext cx="9628188" cy="4598987"/>
        </p:xfrm>
        <a:graphic>
          <a:graphicData uri="http://schemas.openxmlformats.org/drawingml/2006/table">
            <a:tbl>
              <a:tblPr/>
              <a:tblGrid>
                <a:gridCol w="2104220">
                  <a:extLst>
                    <a:ext uri="{9D8B030D-6E8A-4147-A177-3AD203B41FA5}">
                      <a16:colId xmlns:a16="http://schemas.microsoft.com/office/drawing/2014/main" val="20000"/>
                    </a:ext>
                  </a:extLst>
                </a:gridCol>
                <a:gridCol w="903292">
                  <a:extLst>
                    <a:ext uri="{9D8B030D-6E8A-4147-A177-3AD203B41FA5}">
                      <a16:colId xmlns:a16="http://schemas.microsoft.com/office/drawing/2014/main" val="20001"/>
                    </a:ext>
                  </a:extLst>
                </a:gridCol>
                <a:gridCol w="830613">
                  <a:extLst>
                    <a:ext uri="{9D8B030D-6E8A-4147-A177-3AD203B41FA5}">
                      <a16:colId xmlns:a16="http://schemas.microsoft.com/office/drawing/2014/main" val="20002"/>
                    </a:ext>
                  </a:extLst>
                </a:gridCol>
                <a:gridCol w="830613">
                  <a:extLst>
                    <a:ext uri="{9D8B030D-6E8A-4147-A177-3AD203B41FA5}">
                      <a16:colId xmlns:a16="http://schemas.microsoft.com/office/drawing/2014/main" val="20003"/>
                    </a:ext>
                  </a:extLst>
                </a:gridCol>
                <a:gridCol w="830613">
                  <a:extLst>
                    <a:ext uri="{9D8B030D-6E8A-4147-A177-3AD203B41FA5}">
                      <a16:colId xmlns:a16="http://schemas.microsoft.com/office/drawing/2014/main" val="20004"/>
                    </a:ext>
                  </a:extLst>
                </a:gridCol>
                <a:gridCol w="830613">
                  <a:extLst>
                    <a:ext uri="{9D8B030D-6E8A-4147-A177-3AD203B41FA5}">
                      <a16:colId xmlns:a16="http://schemas.microsoft.com/office/drawing/2014/main" val="20005"/>
                    </a:ext>
                  </a:extLst>
                </a:gridCol>
                <a:gridCol w="830613">
                  <a:extLst>
                    <a:ext uri="{9D8B030D-6E8A-4147-A177-3AD203B41FA5}">
                      <a16:colId xmlns:a16="http://schemas.microsoft.com/office/drawing/2014/main" val="20006"/>
                    </a:ext>
                  </a:extLst>
                </a:gridCol>
                <a:gridCol w="830613">
                  <a:extLst>
                    <a:ext uri="{9D8B030D-6E8A-4147-A177-3AD203B41FA5}">
                      <a16:colId xmlns:a16="http://schemas.microsoft.com/office/drawing/2014/main" val="20007"/>
                    </a:ext>
                  </a:extLst>
                </a:gridCol>
                <a:gridCol w="903292">
                  <a:extLst>
                    <a:ext uri="{9D8B030D-6E8A-4147-A177-3AD203B41FA5}">
                      <a16:colId xmlns:a16="http://schemas.microsoft.com/office/drawing/2014/main" val="20008"/>
                    </a:ext>
                  </a:extLst>
                </a:gridCol>
                <a:gridCol w="733708">
                  <a:extLst>
                    <a:ext uri="{9D8B030D-6E8A-4147-A177-3AD203B41FA5}">
                      <a16:colId xmlns:a16="http://schemas.microsoft.com/office/drawing/2014/main" val="20009"/>
                    </a:ext>
                  </a:extLst>
                </a:gridCol>
              </a:tblGrid>
              <a:tr h="510999">
                <a:tc>
                  <a:txBody>
                    <a:bodyPr/>
                    <a:lstStyle/>
                    <a:p>
                      <a:pPr algn="l" fontAlgn="b"/>
                      <a:r>
                        <a:rPr lang="fr-FR" sz="1100" b="1" i="0" u="none" strike="noStrike">
                          <a:solidFill>
                            <a:srgbClr val="000000"/>
                          </a:solidFill>
                          <a:effectLst/>
                          <a:latin typeface="Calibri" panose="020F0502020204030204" pitchFamily="34" charset="0"/>
                        </a:rPr>
                        <a:t>Fournisseurs</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Google</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Microsoft</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Apple</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Dropbox</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Mega</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Pcloud</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Infomaniak</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La poste</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Service</a:t>
                      </a:r>
                      <a:br>
                        <a:rPr lang="fr-FR" sz="1100" b="1" i="0" u="none" strike="noStrike">
                          <a:solidFill>
                            <a:srgbClr val="000000"/>
                          </a:solidFill>
                          <a:effectLst/>
                          <a:latin typeface="Calibri" panose="020F0502020204030204" pitchFamily="34" charset="0"/>
                        </a:rPr>
                      </a:br>
                      <a:r>
                        <a:rPr lang="fr-FR" sz="1100" b="1" i="0" u="none" strike="noStrike">
                          <a:solidFill>
                            <a:srgbClr val="000000"/>
                          </a:solidFill>
                          <a:effectLst/>
                          <a:latin typeface="Calibri" panose="020F0502020204030204" pitchFamily="34" charset="0"/>
                        </a:rPr>
                        <a:t> Public</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255499">
                <a:tc>
                  <a:txBody>
                    <a:bodyPr/>
                    <a:lstStyle/>
                    <a:p>
                      <a:pPr algn="l" fontAlgn="b"/>
                      <a:r>
                        <a:rPr lang="fr-FR" sz="1100" b="1" i="0" u="none" strike="noStrike">
                          <a:solidFill>
                            <a:srgbClr val="000000"/>
                          </a:solidFill>
                          <a:effectLst/>
                          <a:latin typeface="Calibri" panose="020F0502020204030204" pitchFamily="34" charset="0"/>
                        </a:rPr>
                        <a:t>Services de stockage</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Google Drive</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OneDrive</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iCloud</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Dropbox</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Kdrive</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1" i="0" u="none" strike="noStrike">
                          <a:solidFill>
                            <a:srgbClr val="000000"/>
                          </a:solidFill>
                          <a:effectLst/>
                          <a:latin typeface="Calibri" panose="020F0502020204030204" pitchFamily="34" charset="0"/>
                        </a:rPr>
                        <a:t>Digiposte</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55499">
                <a:tc>
                  <a:txBody>
                    <a:bodyPr/>
                    <a:lstStyle/>
                    <a:p>
                      <a:pPr algn="l" fontAlgn="b"/>
                      <a:r>
                        <a:rPr lang="fr-FR" sz="1100" b="0" i="0" u="none" strike="noStrike">
                          <a:solidFill>
                            <a:srgbClr val="000000"/>
                          </a:solidFill>
                          <a:effectLst/>
                          <a:latin typeface="Calibri" panose="020F0502020204030204" pitchFamily="34" charset="0"/>
                        </a:rPr>
                        <a:t>Espace de stockage gratuit (Go)</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15</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15</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5</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2</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20</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6</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15</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5</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0.25</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55499">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55499">
                <a:tc>
                  <a:txBody>
                    <a:bodyPr/>
                    <a:lstStyle/>
                    <a:p>
                      <a:pPr algn="l" fontAlgn="b"/>
                      <a:r>
                        <a:rPr lang="fr-FR" sz="1100" b="0" i="0" u="none" strike="noStrike">
                          <a:solidFill>
                            <a:srgbClr val="000000"/>
                          </a:solidFill>
                          <a:effectLst/>
                          <a:latin typeface="Calibri" panose="020F0502020204030204" pitchFamily="34" charset="0"/>
                        </a:rPr>
                        <a:t>clé de cryptage personnelle</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non</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fr-FR" sz="1100" b="0" i="0" u="none" strike="noStrike">
                          <a:solidFill>
                            <a:srgbClr val="000000"/>
                          </a:solidFill>
                          <a:effectLst/>
                          <a:latin typeface="Calibri" panose="020F0502020204030204" pitchFamily="34" charset="0"/>
                        </a:rPr>
                        <a:t>non</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fr-FR" sz="1100" b="0" i="0" u="none" strike="noStrike">
                          <a:solidFill>
                            <a:srgbClr val="000000"/>
                          </a:solidFill>
                          <a:effectLst/>
                          <a:latin typeface="Calibri" panose="020F0502020204030204" pitchFamily="34" charset="0"/>
                        </a:rPr>
                        <a:t>non</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fr-FR" sz="1100" b="0" i="0" u="none" strike="noStrike">
                          <a:solidFill>
                            <a:srgbClr val="000000"/>
                          </a:solidFill>
                          <a:effectLst/>
                          <a:latin typeface="Calibri" panose="020F0502020204030204" pitchFamily="34" charset="0"/>
                        </a:rPr>
                        <a:t>non</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fr-FR" sz="1100" b="0" i="0" u="none" strike="noStrike">
                          <a:solidFill>
                            <a:srgbClr val="000000"/>
                          </a:solidFill>
                          <a:effectLst/>
                          <a:latin typeface="Calibri" panose="020F0502020204030204" pitchFamily="34" charset="0"/>
                        </a:rPr>
                        <a:t>oui</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fr-FR" sz="1100" b="0" i="0" u="none" strike="noStrike">
                          <a:solidFill>
                            <a:srgbClr val="000000"/>
                          </a:solidFill>
                          <a:effectLst/>
                          <a:latin typeface="Calibri" panose="020F0502020204030204" pitchFamily="34" charset="0"/>
                        </a:rPr>
                        <a:t>oui</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fr-FR" sz="1100" b="0" i="0" u="none" strike="noStrike">
                          <a:solidFill>
                            <a:srgbClr val="000000"/>
                          </a:solidFill>
                          <a:effectLst/>
                          <a:latin typeface="Calibri" panose="020F0502020204030204" pitchFamily="34" charset="0"/>
                        </a:rPr>
                        <a:t>non</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fr-FR" sz="1100" b="0" i="0" u="none" strike="noStrike">
                          <a:solidFill>
                            <a:srgbClr val="000000"/>
                          </a:solidFill>
                          <a:effectLst/>
                          <a:latin typeface="Calibri" panose="020F0502020204030204" pitchFamily="34" charset="0"/>
                        </a:rPr>
                        <a:t>non</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fr-FR" sz="1100" b="0" i="0" u="none" strike="noStrike">
                          <a:solidFill>
                            <a:srgbClr val="000000"/>
                          </a:solidFill>
                          <a:effectLst/>
                          <a:latin typeface="Calibri" panose="020F0502020204030204" pitchFamily="34" charset="0"/>
                        </a:rPr>
                        <a:t>non</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4"/>
                  </a:ext>
                </a:extLst>
              </a:tr>
              <a:tr h="255499">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10999">
                <a:tc>
                  <a:txBody>
                    <a:bodyPr/>
                    <a:lstStyle/>
                    <a:p>
                      <a:pPr algn="l" fontAlgn="ctr"/>
                      <a:r>
                        <a:rPr lang="fr-FR" sz="1100" b="0" i="0" u="none" strike="noStrike">
                          <a:solidFill>
                            <a:srgbClr val="000000"/>
                          </a:solidFill>
                          <a:effectLst/>
                          <a:latin typeface="Calibri" panose="020F0502020204030204" pitchFamily="34" charset="0"/>
                        </a:rPr>
                        <a:t>Hébergement des données</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USA</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USA</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USA</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USA</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Nouvelle</a:t>
                      </a:r>
                      <a:br>
                        <a:rPr lang="fr-FR" sz="1100" b="0" i="0" u="none" strike="noStrike">
                          <a:solidFill>
                            <a:srgbClr val="000000"/>
                          </a:solidFill>
                          <a:effectLst/>
                          <a:latin typeface="Calibri" panose="020F0502020204030204" pitchFamily="34" charset="0"/>
                        </a:rPr>
                      </a:br>
                      <a:r>
                        <a:rPr lang="fr-FR" sz="1100" b="0" i="0" u="none" strike="noStrike">
                          <a:solidFill>
                            <a:srgbClr val="000000"/>
                          </a:solidFill>
                          <a:effectLst/>
                          <a:latin typeface="Calibri" panose="020F0502020204030204" pitchFamily="34" charset="0"/>
                        </a:rPr>
                        <a:t>Zélande</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Suisse</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Suisse</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dirty="0">
                          <a:solidFill>
                            <a:srgbClr val="000000"/>
                          </a:solidFill>
                          <a:effectLst/>
                          <a:latin typeface="Calibri" panose="020F0502020204030204" pitchFamily="34" charset="0"/>
                        </a:rPr>
                        <a:t>France</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dirty="0">
                          <a:solidFill>
                            <a:srgbClr val="000000"/>
                          </a:solidFill>
                          <a:effectLst/>
                          <a:latin typeface="Calibri" panose="020F0502020204030204" pitchFamily="34" charset="0"/>
                        </a:rPr>
                        <a:t>France</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255499">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fr-FR" sz="1100" b="0" i="0" u="none" strike="noStrike">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2043996">
                <a:tc>
                  <a:txBody>
                    <a:bodyPr/>
                    <a:lstStyle/>
                    <a:p>
                      <a:pPr algn="ctr" fontAlgn="ctr"/>
                      <a:r>
                        <a:rPr lang="fr-FR" sz="1100" b="0" i="0" u="none" strike="noStrike">
                          <a:solidFill>
                            <a:srgbClr val="000000"/>
                          </a:solidFill>
                          <a:effectLst/>
                          <a:latin typeface="Calibri" panose="020F0502020204030204" pitchFamily="34" charset="0"/>
                        </a:rPr>
                        <a:t>Commentaires</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Intégration </a:t>
                      </a:r>
                      <a:br>
                        <a:rPr lang="fr-FR" sz="1100" b="0" i="0" u="none" strike="noStrike">
                          <a:solidFill>
                            <a:srgbClr val="000000"/>
                          </a:solidFill>
                          <a:effectLst/>
                          <a:latin typeface="Calibri" panose="020F0502020204030204" pitchFamily="34" charset="0"/>
                        </a:rPr>
                      </a:br>
                      <a:r>
                        <a:rPr lang="fr-FR" sz="1100" b="0" i="0" u="none" strike="noStrike">
                          <a:solidFill>
                            <a:srgbClr val="000000"/>
                          </a:solidFill>
                          <a:effectLst/>
                          <a:latin typeface="Calibri" panose="020F0502020204030204" pitchFamily="34" charset="0"/>
                        </a:rPr>
                        <a:t>aux outils </a:t>
                      </a:r>
                      <a:br>
                        <a:rPr lang="fr-FR" sz="1100" b="0" i="0" u="none" strike="noStrike">
                          <a:solidFill>
                            <a:srgbClr val="000000"/>
                          </a:solidFill>
                          <a:effectLst/>
                          <a:latin typeface="Calibri" panose="020F0502020204030204" pitchFamily="34" charset="0"/>
                        </a:rPr>
                      </a:br>
                      <a:r>
                        <a:rPr lang="fr-FR" sz="1100" b="0" i="0" u="none" strike="noStrike">
                          <a:solidFill>
                            <a:srgbClr val="000000"/>
                          </a:solidFill>
                          <a:effectLst/>
                          <a:latin typeface="Calibri" panose="020F0502020204030204" pitchFamily="34" charset="0"/>
                        </a:rPr>
                        <a:t>Google (Photo, Sheet…)</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Intégration aux outils Microsoft</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Intégration aux outils Apple</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 </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service sécurisé (chiffrement privé)</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 </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 </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100" b="0" i="0" u="none" strike="noStrike">
                          <a:solidFill>
                            <a:srgbClr val="000000"/>
                          </a:solidFill>
                          <a:effectLst/>
                          <a:latin typeface="Calibri" panose="020F0502020204030204" pitchFamily="34" charset="0"/>
                        </a:rPr>
                        <a:t>récupération automatique de documents d'organismes</a:t>
                      </a:r>
                    </a:p>
                  </a:txBody>
                  <a:tcPr marL="9526" marR="9526"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fr-FR" sz="1100" b="0" i="0" u="none" strike="noStrike" dirty="0">
                          <a:solidFill>
                            <a:srgbClr val="000000"/>
                          </a:solidFill>
                          <a:effectLst/>
                          <a:latin typeface="Calibri" panose="020F0502020204030204" pitchFamily="34" charset="0"/>
                        </a:rPr>
                        <a:t> </a:t>
                      </a:r>
                    </a:p>
                  </a:txBody>
                  <a:tcPr marL="9526" marR="9526"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a:extLst>
              <a:ext uri="{FF2B5EF4-FFF2-40B4-BE49-F238E27FC236}">
                <a16:creationId xmlns:a16="http://schemas.microsoft.com/office/drawing/2014/main" id="{9D5CD941-3801-B17E-8EF1-AB52472E19B4}"/>
              </a:ext>
            </a:extLst>
          </p:cNvPr>
          <p:cNvSpPr>
            <a:spLocks noGrp="1" noChangeArrowheads="1"/>
          </p:cNvSpPr>
          <p:nvPr>
            <p:ph type="title"/>
          </p:nvPr>
        </p:nvSpPr>
        <p:spPr/>
        <p:txBody>
          <a:bodyPr/>
          <a:lstStyle/>
          <a:p>
            <a:r>
              <a:rPr lang="fr-FR" altLang="fr-FR"/>
              <a:t>Création d’un compte chez Mega</a:t>
            </a:r>
          </a:p>
        </p:txBody>
      </p:sp>
      <p:sp>
        <p:nvSpPr>
          <p:cNvPr id="3" name="Espace réservé du contenu 2">
            <a:extLst>
              <a:ext uri="{FF2B5EF4-FFF2-40B4-BE49-F238E27FC236}">
                <a16:creationId xmlns:a16="http://schemas.microsoft.com/office/drawing/2014/main" id="{37517443-3A64-0C35-6549-B52FD545549D}"/>
              </a:ext>
            </a:extLst>
          </p:cNvPr>
          <p:cNvSpPr>
            <a:spLocks noGrp="1"/>
          </p:cNvSpPr>
          <p:nvPr>
            <p:ph idx="1"/>
          </p:nvPr>
        </p:nvSpPr>
        <p:spPr/>
        <p:txBody>
          <a:bodyPr/>
          <a:lstStyle/>
          <a:p>
            <a:pPr marL="196619" indent="-196619" defTabSz="257607">
              <a:spcAft>
                <a:spcPts val="997"/>
              </a:spcAft>
              <a:buFont typeface="Times New Roman" pitchFamily="16" charset="0"/>
              <a:buNone/>
              <a:defRPr/>
            </a:pPr>
            <a:r>
              <a:rPr lang="fr-FR" dirty="0"/>
              <a:t>Deux façons de procéder:</a:t>
            </a:r>
          </a:p>
          <a:p>
            <a:pPr marL="342900" indent="-342900" defTabSz="257607">
              <a:spcAft>
                <a:spcPts val="997"/>
              </a:spcAft>
              <a:buFontTx/>
              <a:buChar char="-"/>
              <a:defRPr/>
            </a:pPr>
            <a:r>
              <a:rPr lang="fr-FR" dirty="0"/>
              <a:t>À partir du site Web </a:t>
            </a:r>
          </a:p>
          <a:p>
            <a:pPr marL="342900" indent="-342900" defTabSz="257607">
              <a:spcAft>
                <a:spcPts val="997"/>
              </a:spcAft>
              <a:buFontTx/>
              <a:buChar char="-"/>
              <a:defRPr/>
            </a:pPr>
            <a:r>
              <a:rPr lang="fr-FR" dirty="0"/>
              <a:t>A partir de l’application sur son smartphone après installation de celle-ci</a:t>
            </a:r>
          </a:p>
        </p:txBody>
      </p:sp>
      <p:pic>
        <p:nvPicPr>
          <p:cNvPr id="8196" name="Image 4">
            <a:hlinkClick r:id="rId2"/>
            <a:extLst>
              <a:ext uri="{FF2B5EF4-FFF2-40B4-BE49-F238E27FC236}">
                <a16:creationId xmlns:a16="http://schemas.microsoft.com/office/drawing/2014/main" id="{5B64CDE2-D31A-F32A-634B-189F041A03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9050" y="2166938"/>
            <a:ext cx="381000" cy="38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re 1">
            <a:extLst>
              <a:ext uri="{FF2B5EF4-FFF2-40B4-BE49-F238E27FC236}">
                <a16:creationId xmlns:a16="http://schemas.microsoft.com/office/drawing/2014/main" id="{CF27894B-EAC0-E971-F1DC-4BDF6EBD889A}"/>
              </a:ext>
            </a:extLst>
          </p:cNvPr>
          <p:cNvSpPr>
            <a:spLocks noGrp="1" noChangeArrowheads="1"/>
          </p:cNvSpPr>
          <p:nvPr>
            <p:ph type="title"/>
          </p:nvPr>
        </p:nvSpPr>
        <p:spPr/>
        <p:txBody>
          <a:bodyPr/>
          <a:lstStyle/>
          <a:p>
            <a:r>
              <a:rPr lang="fr-FR" altLang="fr-FR"/>
              <a:t>Création d’un compte MEGA</a:t>
            </a:r>
          </a:p>
        </p:txBody>
      </p:sp>
      <p:sp>
        <p:nvSpPr>
          <p:cNvPr id="9219" name="Espace réservé du contenu 4">
            <a:extLst>
              <a:ext uri="{FF2B5EF4-FFF2-40B4-BE49-F238E27FC236}">
                <a16:creationId xmlns:a16="http://schemas.microsoft.com/office/drawing/2014/main" id="{F0EC1B8A-279A-0C6E-2398-0A033C5582D1}"/>
              </a:ext>
            </a:extLst>
          </p:cNvPr>
          <p:cNvSpPr>
            <a:spLocks noGrp="1" noChangeArrowheads="1"/>
          </p:cNvSpPr>
          <p:nvPr>
            <p:ph idx="1"/>
          </p:nvPr>
        </p:nvSpPr>
        <p:spPr>
          <a:xfrm>
            <a:off x="830263" y="1735138"/>
            <a:ext cx="2479675" cy="4195762"/>
          </a:xfrm>
        </p:spPr>
        <p:txBody>
          <a:bodyPr/>
          <a:lstStyle/>
          <a:p>
            <a:r>
              <a:rPr lang="fr-FR" altLang="fr-FR"/>
              <a:t>A partir du site Web de Mega</a:t>
            </a:r>
          </a:p>
          <a:p>
            <a:r>
              <a:rPr lang="fr-FR" altLang="fr-FR"/>
              <a:t>, cliquer sur </a:t>
            </a:r>
            <a:r>
              <a:rPr lang="fr-FR" altLang="fr-FR" i="1"/>
              <a:t>Créer un compte</a:t>
            </a:r>
          </a:p>
        </p:txBody>
      </p:sp>
      <p:pic>
        <p:nvPicPr>
          <p:cNvPr id="9220" name="Image 6">
            <a:extLst>
              <a:ext uri="{FF2B5EF4-FFF2-40B4-BE49-F238E27FC236}">
                <a16:creationId xmlns:a16="http://schemas.microsoft.com/office/drawing/2014/main" id="{AFD16C53-0AB7-60BA-E330-9E293869F4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5213" y="1474788"/>
            <a:ext cx="8239125" cy="488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Image 2">
            <a:hlinkClick r:id="rId3"/>
            <a:extLst>
              <a:ext uri="{FF2B5EF4-FFF2-40B4-BE49-F238E27FC236}">
                <a16:creationId xmlns:a16="http://schemas.microsoft.com/office/drawing/2014/main" id="{12F96ECB-A356-459F-2464-C2C281D019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7350" y="2036763"/>
            <a:ext cx="38258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a:extLst>
              <a:ext uri="{FF2B5EF4-FFF2-40B4-BE49-F238E27FC236}">
                <a16:creationId xmlns:a16="http://schemas.microsoft.com/office/drawing/2014/main" id="{17D02B45-5C25-80EE-6D81-EB2C20C5BFD8}"/>
              </a:ext>
            </a:extLst>
          </p:cNvPr>
          <p:cNvSpPr>
            <a:spLocks noGrp="1" noChangeArrowheads="1"/>
          </p:cNvSpPr>
          <p:nvPr>
            <p:ph type="title"/>
          </p:nvPr>
        </p:nvSpPr>
        <p:spPr/>
        <p:txBody>
          <a:bodyPr/>
          <a:lstStyle/>
          <a:p>
            <a:r>
              <a:rPr lang="fr-FR" altLang="fr-FR"/>
              <a:t>Création d’un compte à partir du site Web MEGA</a:t>
            </a:r>
          </a:p>
        </p:txBody>
      </p:sp>
      <p:pic>
        <p:nvPicPr>
          <p:cNvPr id="10243" name="Espace réservé du contenu 4">
            <a:extLst>
              <a:ext uri="{FF2B5EF4-FFF2-40B4-BE49-F238E27FC236}">
                <a16:creationId xmlns:a16="http://schemas.microsoft.com/office/drawing/2014/main" id="{5638D6CC-D02C-EF38-D30D-99B5D3C6D15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394200" y="1974850"/>
            <a:ext cx="6008688" cy="4195763"/>
          </a:xfrm>
        </p:spPr>
      </p:pic>
      <p:sp>
        <p:nvSpPr>
          <p:cNvPr id="6" name="Espace réservé du contenu 4">
            <a:extLst>
              <a:ext uri="{FF2B5EF4-FFF2-40B4-BE49-F238E27FC236}">
                <a16:creationId xmlns:a16="http://schemas.microsoft.com/office/drawing/2014/main" id="{DE942A23-3C90-65FF-1648-DD33252E15F5}"/>
              </a:ext>
            </a:extLst>
          </p:cNvPr>
          <p:cNvSpPr txBox="1">
            <a:spLocks/>
          </p:cNvSpPr>
          <p:nvPr/>
        </p:nvSpPr>
        <p:spPr bwMode="auto">
          <a:xfrm>
            <a:off x="1450975" y="2163763"/>
            <a:ext cx="2479675" cy="4195762"/>
          </a:xfrm>
          <a:prstGeom prst="rect">
            <a:avLst/>
          </a:prstGeom>
          <a:noFill/>
          <a:ln>
            <a:noFill/>
          </a:ln>
          <a:effectLst/>
        </p:spPr>
        <p:txBody>
          <a:bodyPr lIns="0" tIns="20230" rIns="0" bIns="0"/>
          <a:lstStyle>
            <a:lvl1pPr marL="196619" indent="-196619" algn="l" defTabSz="257607" rtl="0" eaLnBrk="1" fontAlgn="base" hangingPunct="1">
              <a:lnSpc>
                <a:spcPct val="93000"/>
              </a:lnSpc>
              <a:spcBef>
                <a:spcPct val="0"/>
              </a:spcBef>
              <a:spcAft>
                <a:spcPts val="997"/>
              </a:spcAft>
              <a:buClr>
                <a:srgbClr val="000000"/>
              </a:buClr>
              <a:buSzPct val="100000"/>
              <a:buFont typeface="Times New Roman" pitchFamily="16" charset="0"/>
              <a:defRPr sz="2300">
                <a:solidFill>
                  <a:srgbClr val="000000"/>
                </a:solidFill>
                <a:latin typeface="+mn-lt"/>
                <a:ea typeface="+mn-ea"/>
                <a:cs typeface="+mn-cs"/>
              </a:defRPr>
            </a:lvl1pPr>
            <a:lvl2pPr marL="426008" indent="-163849" algn="l" defTabSz="257607" rtl="0" eaLnBrk="1" fontAlgn="base" hangingPunct="1">
              <a:lnSpc>
                <a:spcPct val="93000"/>
              </a:lnSpc>
              <a:spcBef>
                <a:spcPct val="0"/>
              </a:spcBef>
              <a:spcAft>
                <a:spcPts val="796"/>
              </a:spcAft>
              <a:buClr>
                <a:srgbClr val="000000"/>
              </a:buClr>
              <a:buSzPct val="100000"/>
              <a:buFont typeface="Times New Roman" pitchFamily="16" charset="0"/>
              <a:defRPr sz="2000">
                <a:solidFill>
                  <a:srgbClr val="000000"/>
                </a:solidFill>
                <a:latin typeface="+mn-lt"/>
                <a:ea typeface="+mn-ea"/>
              </a:defRPr>
            </a:lvl2pPr>
            <a:lvl3pPr marL="655396" indent="-131079" algn="l" defTabSz="257607" rtl="0" eaLnBrk="1" fontAlgn="base" hangingPunct="1">
              <a:lnSpc>
                <a:spcPct val="93000"/>
              </a:lnSpc>
              <a:spcBef>
                <a:spcPct val="0"/>
              </a:spcBef>
              <a:spcAft>
                <a:spcPts val="595"/>
              </a:spcAft>
              <a:buClr>
                <a:srgbClr val="000000"/>
              </a:buClr>
              <a:buSzPct val="100000"/>
              <a:buFont typeface="Times New Roman" pitchFamily="16" charset="0"/>
              <a:defRPr sz="1700">
                <a:solidFill>
                  <a:srgbClr val="000000"/>
                </a:solidFill>
                <a:latin typeface="+mn-lt"/>
                <a:ea typeface="+mn-ea"/>
              </a:defRPr>
            </a:lvl3pPr>
            <a:lvl4pPr marL="917555" indent="-131079" algn="l" defTabSz="257607" rtl="0" eaLnBrk="1" fontAlgn="base" hangingPunct="1">
              <a:lnSpc>
                <a:spcPct val="93000"/>
              </a:lnSpc>
              <a:spcBef>
                <a:spcPct val="0"/>
              </a:spcBef>
              <a:spcAft>
                <a:spcPts val="394"/>
              </a:spcAft>
              <a:buClr>
                <a:srgbClr val="000000"/>
              </a:buClr>
              <a:buSzPct val="100000"/>
              <a:buFont typeface="Times New Roman" pitchFamily="16" charset="0"/>
              <a:defRPr sz="1400">
                <a:solidFill>
                  <a:srgbClr val="000000"/>
                </a:solidFill>
                <a:latin typeface="+mn-lt"/>
                <a:ea typeface="+mn-ea"/>
              </a:defRPr>
            </a:lvl4pPr>
            <a:lvl5pPr marL="1179713"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5pPr>
            <a:lvl6pPr marL="1441872"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6pPr>
            <a:lvl7pPr marL="1704030"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7pPr>
            <a:lvl8pPr marL="1966189"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8pPr>
            <a:lvl9pPr marL="2228347"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9pPr>
          </a:lstStyle>
          <a:p>
            <a:pPr>
              <a:defRPr/>
            </a:pPr>
            <a:r>
              <a:rPr lang="fr-FR" kern="0" dirty="0"/>
              <a:t>Remplir le formulaire de création du compte et cliquer sur Créer un compte après avoir coché les deux cases à cocher.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a:extLst>
              <a:ext uri="{FF2B5EF4-FFF2-40B4-BE49-F238E27FC236}">
                <a16:creationId xmlns:a16="http://schemas.microsoft.com/office/drawing/2014/main" id="{B08F0C80-F5B3-7C33-54C0-FC251996D454}"/>
              </a:ext>
            </a:extLst>
          </p:cNvPr>
          <p:cNvSpPr>
            <a:spLocks noGrp="1" noChangeArrowheads="1"/>
          </p:cNvSpPr>
          <p:nvPr>
            <p:ph type="title"/>
          </p:nvPr>
        </p:nvSpPr>
        <p:spPr/>
        <p:txBody>
          <a:bodyPr/>
          <a:lstStyle/>
          <a:p>
            <a:r>
              <a:rPr lang="fr-FR" altLang="fr-FR"/>
              <a:t>Activation du compte</a:t>
            </a:r>
          </a:p>
        </p:txBody>
      </p:sp>
      <p:sp>
        <p:nvSpPr>
          <p:cNvPr id="11267" name="Espace réservé du contenu 2">
            <a:extLst>
              <a:ext uri="{FF2B5EF4-FFF2-40B4-BE49-F238E27FC236}">
                <a16:creationId xmlns:a16="http://schemas.microsoft.com/office/drawing/2014/main" id="{92174AFD-CBAE-87A5-3AEF-0F69973C5CAC}"/>
              </a:ext>
            </a:extLst>
          </p:cNvPr>
          <p:cNvSpPr>
            <a:spLocks noGrp="1" noChangeArrowheads="1"/>
          </p:cNvSpPr>
          <p:nvPr>
            <p:ph idx="1"/>
          </p:nvPr>
        </p:nvSpPr>
        <p:spPr>
          <a:xfrm>
            <a:off x="727075" y="2003425"/>
            <a:ext cx="2043113" cy="4195763"/>
          </a:xfrm>
        </p:spPr>
        <p:txBody>
          <a:bodyPr/>
          <a:lstStyle/>
          <a:p>
            <a:r>
              <a:rPr lang="fr-FR" altLang="fr-FR"/>
              <a:t>Cliquer sur le lien reçu dans la boite mail associé à l’adresse mail du compte MEGA.</a:t>
            </a:r>
          </a:p>
          <a:p>
            <a:r>
              <a:rPr lang="fr-FR" altLang="fr-FR"/>
              <a:t>Cliquer sur le lien </a:t>
            </a:r>
            <a:r>
              <a:rPr lang="fr-FR" altLang="fr-FR" i="1"/>
              <a:t>activer mon compte </a:t>
            </a:r>
            <a:r>
              <a:rPr lang="fr-FR" altLang="fr-FR"/>
              <a:t>figurant</a:t>
            </a:r>
            <a:r>
              <a:rPr lang="fr-FR" altLang="fr-FR" i="1"/>
              <a:t> </a:t>
            </a:r>
            <a:r>
              <a:rPr lang="fr-FR" altLang="fr-FR"/>
              <a:t>dans le courrier</a:t>
            </a:r>
          </a:p>
        </p:txBody>
      </p:sp>
      <p:pic>
        <p:nvPicPr>
          <p:cNvPr id="11268" name="Image 4">
            <a:extLst>
              <a:ext uri="{FF2B5EF4-FFF2-40B4-BE49-F238E27FC236}">
                <a16:creationId xmlns:a16="http://schemas.microsoft.com/office/drawing/2014/main" id="{DBEC8BF1-FF49-00B2-A711-921E4A4708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5450" y="1735138"/>
            <a:ext cx="8747125" cy="473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a:extLst>
              <a:ext uri="{FF2B5EF4-FFF2-40B4-BE49-F238E27FC236}">
                <a16:creationId xmlns:a16="http://schemas.microsoft.com/office/drawing/2014/main" id="{95D04080-E78B-5784-56A5-7125A8834D85}"/>
              </a:ext>
            </a:extLst>
          </p:cNvPr>
          <p:cNvSpPr>
            <a:spLocks noGrp="1" noChangeArrowheads="1"/>
          </p:cNvSpPr>
          <p:nvPr>
            <p:ph type="title"/>
          </p:nvPr>
        </p:nvSpPr>
        <p:spPr/>
        <p:txBody>
          <a:bodyPr/>
          <a:lstStyle/>
          <a:p>
            <a:r>
              <a:rPr lang="fr-FR" altLang="fr-FR"/>
              <a:t>Choix du forfait gratuit</a:t>
            </a:r>
          </a:p>
        </p:txBody>
      </p:sp>
      <p:pic>
        <p:nvPicPr>
          <p:cNvPr id="12291" name="Espace réservé du contenu 4">
            <a:extLst>
              <a:ext uri="{FF2B5EF4-FFF2-40B4-BE49-F238E27FC236}">
                <a16:creationId xmlns:a16="http://schemas.microsoft.com/office/drawing/2014/main" id="{6F05B386-A042-B39F-2B0B-01D4140761C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089400" y="1735138"/>
            <a:ext cx="7272338" cy="4195762"/>
          </a:xfrm>
        </p:spPr>
      </p:pic>
      <p:sp>
        <p:nvSpPr>
          <p:cNvPr id="6" name="Espace réservé du contenu 4">
            <a:extLst>
              <a:ext uri="{FF2B5EF4-FFF2-40B4-BE49-F238E27FC236}">
                <a16:creationId xmlns:a16="http://schemas.microsoft.com/office/drawing/2014/main" id="{815EC5AA-4002-DF62-9B21-327ECF5ABF90}"/>
              </a:ext>
            </a:extLst>
          </p:cNvPr>
          <p:cNvSpPr txBox="1">
            <a:spLocks/>
          </p:cNvSpPr>
          <p:nvPr/>
        </p:nvSpPr>
        <p:spPr bwMode="auto">
          <a:xfrm>
            <a:off x="830263" y="1735138"/>
            <a:ext cx="2479675" cy="4195762"/>
          </a:xfrm>
          <a:prstGeom prst="rect">
            <a:avLst/>
          </a:prstGeom>
          <a:noFill/>
          <a:ln>
            <a:noFill/>
          </a:ln>
          <a:effectLst/>
        </p:spPr>
        <p:txBody>
          <a:bodyPr lIns="0" tIns="20230" rIns="0" bIns="0"/>
          <a:lstStyle>
            <a:lvl1pPr marL="196619" indent="-196619" algn="l" defTabSz="257607" rtl="0" eaLnBrk="1" fontAlgn="base" hangingPunct="1">
              <a:lnSpc>
                <a:spcPct val="93000"/>
              </a:lnSpc>
              <a:spcBef>
                <a:spcPct val="0"/>
              </a:spcBef>
              <a:spcAft>
                <a:spcPts val="997"/>
              </a:spcAft>
              <a:buClr>
                <a:srgbClr val="000000"/>
              </a:buClr>
              <a:buSzPct val="100000"/>
              <a:buFont typeface="Times New Roman" pitchFamily="16" charset="0"/>
              <a:defRPr sz="2300">
                <a:solidFill>
                  <a:srgbClr val="000000"/>
                </a:solidFill>
                <a:latin typeface="+mn-lt"/>
                <a:ea typeface="+mn-ea"/>
                <a:cs typeface="+mn-cs"/>
              </a:defRPr>
            </a:lvl1pPr>
            <a:lvl2pPr marL="426008" indent="-163849" algn="l" defTabSz="257607" rtl="0" eaLnBrk="1" fontAlgn="base" hangingPunct="1">
              <a:lnSpc>
                <a:spcPct val="93000"/>
              </a:lnSpc>
              <a:spcBef>
                <a:spcPct val="0"/>
              </a:spcBef>
              <a:spcAft>
                <a:spcPts val="796"/>
              </a:spcAft>
              <a:buClr>
                <a:srgbClr val="000000"/>
              </a:buClr>
              <a:buSzPct val="100000"/>
              <a:buFont typeface="Times New Roman" pitchFamily="16" charset="0"/>
              <a:defRPr sz="2000">
                <a:solidFill>
                  <a:srgbClr val="000000"/>
                </a:solidFill>
                <a:latin typeface="+mn-lt"/>
                <a:ea typeface="+mn-ea"/>
              </a:defRPr>
            </a:lvl2pPr>
            <a:lvl3pPr marL="655396" indent="-131079" algn="l" defTabSz="257607" rtl="0" eaLnBrk="1" fontAlgn="base" hangingPunct="1">
              <a:lnSpc>
                <a:spcPct val="93000"/>
              </a:lnSpc>
              <a:spcBef>
                <a:spcPct val="0"/>
              </a:spcBef>
              <a:spcAft>
                <a:spcPts val="595"/>
              </a:spcAft>
              <a:buClr>
                <a:srgbClr val="000000"/>
              </a:buClr>
              <a:buSzPct val="100000"/>
              <a:buFont typeface="Times New Roman" pitchFamily="16" charset="0"/>
              <a:defRPr sz="1700">
                <a:solidFill>
                  <a:srgbClr val="000000"/>
                </a:solidFill>
                <a:latin typeface="+mn-lt"/>
                <a:ea typeface="+mn-ea"/>
              </a:defRPr>
            </a:lvl3pPr>
            <a:lvl4pPr marL="917555" indent="-131079" algn="l" defTabSz="257607" rtl="0" eaLnBrk="1" fontAlgn="base" hangingPunct="1">
              <a:lnSpc>
                <a:spcPct val="93000"/>
              </a:lnSpc>
              <a:spcBef>
                <a:spcPct val="0"/>
              </a:spcBef>
              <a:spcAft>
                <a:spcPts val="394"/>
              </a:spcAft>
              <a:buClr>
                <a:srgbClr val="000000"/>
              </a:buClr>
              <a:buSzPct val="100000"/>
              <a:buFont typeface="Times New Roman" pitchFamily="16" charset="0"/>
              <a:defRPr sz="1400">
                <a:solidFill>
                  <a:srgbClr val="000000"/>
                </a:solidFill>
                <a:latin typeface="+mn-lt"/>
                <a:ea typeface="+mn-ea"/>
              </a:defRPr>
            </a:lvl4pPr>
            <a:lvl5pPr marL="1179713"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5pPr>
            <a:lvl6pPr marL="1441872"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6pPr>
            <a:lvl7pPr marL="1704030"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7pPr>
            <a:lvl8pPr marL="1966189"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8pPr>
            <a:lvl9pPr marL="2228347" indent="-131079" algn="l" defTabSz="257607" rtl="0" eaLnBrk="1" fontAlgn="base" hangingPunct="1">
              <a:lnSpc>
                <a:spcPct val="93000"/>
              </a:lnSpc>
              <a:spcBef>
                <a:spcPct val="0"/>
              </a:spcBef>
              <a:spcAft>
                <a:spcPts val="194"/>
              </a:spcAft>
              <a:buClr>
                <a:srgbClr val="000000"/>
              </a:buClr>
              <a:buSzPct val="100000"/>
              <a:buFont typeface="Times New Roman" pitchFamily="16" charset="0"/>
              <a:defRPr sz="1400">
                <a:solidFill>
                  <a:srgbClr val="000000"/>
                </a:solidFill>
                <a:latin typeface="+mn-lt"/>
                <a:ea typeface="+mn-ea"/>
              </a:defRPr>
            </a:lvl9pPr>
          </a:lstStyle>
          <a:p>
            <a:pPr>
              <a:defRPr/>
            </a:pPr>
            <a:r>
              <a:rPr lang="fr-FR" kern="0" dirty="0"/>
              <a:t>Choisir le forfait gratuit en cliquant sur </a:t>
            </a:r>
            <a:r>
              <a:rPr lang="fr-FR" i="1" kern="0" dirty="0"/>
              <a:t>Commencer gratuitement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re 1">
            <a:extLst>
              <a:ext uri="{FF2B5EF4-FFF2-40B4-BE49-F238E27FC236}">
                <a16:creationId xmlns:a16="http://schemas.microsoft.com/office/drawing/2014/main" id="{FA41783F-2FFF-F749-B80B-AFD62AE2C560}"/>
              </a:ext>
            </a:extLst>
          </p:cNvPr>
          <p:cNvSpPr>
            <a:spLocks noGrp="1" noChangeArrowheads="1"/>
          </p:cNvSpPr>
          <p:nvPr>
            <p:ph type="title"/>
          </p:nvPr>
        </p:nvSpPr>
        <p:spPr/>
        <p:txBody>
          <a:bodyPr/>
          <a:lstStyle/>
          <a:p>
            <a:r>
              <a:rPr lang="fr-FR" altLang="fr-FR"/>
              <a:t>Visite guidée lors de la première ouverture</a:t>
            </a:r>
          </a:p>
        </p:txBody>
      </p:sp>
      <p:pic>
        <p:nvPicPr>
          <p:cNvPr id="13315" name="Espace réservé du contenu 4">
            <a:extLst>
              <a:ext uri="{FF2B5EF4-FFF2-40B4-BE49-F238E27FC236}">
                <a16:creationId xmlns:a16="http://schemas.microsoft.com/office/drawing/2014/main" id="{9BDC9EC0-E22A-BE87-269B-F60E0F5614D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805113" y="2070100"/>
            <a:ext cx="7997825" cy="4195763"/>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re 1">
            <a:extLst>
              <a:ext uri="{FF2B5EF4-FFF2-40B4-BE49-F238E27FC236}">
                <a16:creationId xmlns:a16="http://schemas.microsoft.com/office/drawing/2014/main" id="{A98769AC-E9DE-655F-149E-D40643D5AF18}"/>
              </a:ext>
            </a:extLst>
          </p:cNvPr>
          <p:cNvSpPr>
            <a:spLocks noGrp="1" noChangeArrowheads="1"/>
          </p:cNvSpPr>
          <p:nvPr>
            <p:ph type="title"/>
          </p:nvPr>
        </p:nvSpPr>
        <p:spPr/>
        <p:txBody>
          <a:bodyPr/>
          <a:lstStyle/>
          <a:p>
            <a:r>
              <a:rPr lang="fr-FR" altLang="fr-FR"/>
              <a:t>Visite guidée</a:t>
            </a:r>
          </a:p>
        </p:txBody>
      </p:sp>
      <p:pic>
        <p:nvPicPr>
          <p:cNvPr id="14339" name="Espace réservé du contenu 4">
            <a:extLst>
              <a:ext uri="{FF2B5EF4-FFF2-40B4-BE49-F238E27FC236}">
                <a16:creationId xmlns:a16="http://schemas.microsoft.com/office/drawing/2014/main" id="{0FD31683-2C54-5AAD-EDE3-4F022A00F91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06575" y="1735138"/>
            <a:ext cx="8570913" cy="4195762"/>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a:extLst>
              <a:ext uri="{FF2B5EF4-FFF2-40B4-BE49-F238E27FC236}">
                <a16:creationId xmlns:a16="http://schemas.microsoft.com/office/drawing/2014/main" id="{B97D785F-2B04-4F0F-0926-FC92D6B1AD4F}"/>
              </a:ext>
            </a:extLst>
          </p:cNvPr>
          <p:cNvSpPr>
            <a:spLocks noGrp="1" noChangeArrowheads="1"/>
          </p:cNvSpPr>
          <p:nvPr>
            <p:ph type="title"/>
          </p:nvPr>
        </p:nvSpPr>
        <p:spPr/>
        <p:txBody>
          <a:bodyPr/>
          <a:lstStyle/>
          <a:p>
            <a:r>
              <a:rPr lang="fr-FR" altLang="fr-FR"/>
              <a:t>Création d’un dossier</a:t>
            </a:r>
          </a:p>
        </p:txBody>
      </p:sp>
      <p:pic>
        <p:nvPicPr>
          <p:cNvPr id="15363" name="Espace réservé du contenu 4">
            <a:extLst>
              <a:ext uri="{FF2B5EF4-FFF2-40B4-BE49-F238E27FC236}">
                <a16:creationId xmlns:a16="http://schemas.microsoft.com/office/drawing/2014/main" id="{CDD5F5C1-3A6B-C366-52B9-9BF137FED35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11338" y="1735138"/>
            <a:ext cx="8561387" cy="4195762"/>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
            <a:extLst>
              <a:ext uri="{FF2B5EF4-FFF2-40B4-BE49-F238E27FC236}">
                <a16:creationId xmlns:a16="http://schemas.microsoft.com/office/drawing/2014/main" id="{D36893DE-2551-135A-842C-38A081F6A205}"/>
              </a:ext>
            </a:extLst>
          </p:cNvPr>
          <p:cNvSpPr>
            <a:spLocks noGrp="1" noChangeArrowheads="1"/>
          </p:cNvSpPr>
          <p:nvPr>
            <p:ph type="title"/>
          </p:nvPr>
        </p:nvSpPr>
        <p:spPr/>
        <p:txBody>
          <a:bodyPr/>
          <a:lstStyle/>
          <a:p>
            <a:r>
              <a:rPr lang="fr-FR" altLang="fr-FR"/>
              <a:t>Téléversement d’un fichier</a:t>
            </a:r>
          </a:p>
        </p:txBody>
      </p:sp>
      <p:pic>
        <p:nvPicPr>
          <p:cNvPr id="16387" name="Espace réservé du contenu 4">
            <a:extLst>
              <a:ext uri="{FF2B5EF4-FFF2-40B4-BE49-F238E27FC236}">
                <a16:creationId xmlns:a16="http://schemas.microsoft.com/office/drawing/2014/main" id="{45062A7E-5B3B-3479-4854-09F4516E6EC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98638" y="1735138"/>
            <a:ext cx="8586787" cy="4195762"/>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re 1">
            <a:extLst>
              <a:ext uri="{FF2B5EF4-FFF2-40B4-BE49-F238E27FC236}">
                <a16:creationId xmlns:a16="http://schemas.microsoft.com/office/drawing/2014/main" id="{6EB1FF64-6807-A303-E245-864CDF1C18CB}"/>
              </a:ext>
            </a:extLst>
          </p:cNvPr>
          <p:cNvSpPr>
            <a:spLocks noGrp="1" noChangeArrowheads="1"/>
          </p:cNvSpPr>
          <p:nvPr>
            <p:ph type="title"/>
          </p:nvPr>
        </p:nvSpPr>
        <p:spPr/>
        <p:txBody>
          <a:bodyPr/>
          <a:lstStyle/>
          <a:p>
            <a:r>
              <a:rPr lang="fr-FR" altLang="fr-FR"/>
              <a:t>Sélection du fichier à téléverser</a:t>
            </a:r>
          </a:p>
        </p:txBody>
      </p:sp>
      <p:pic>
        <p:nvPicPr>
          <p:cNvPr id="17411" name="Espace réservé du contenu 4">
            <a:extLst>
              <a:ext uri="{FF2B5EF4-FFF2-40B4-BE49-F238E27FC236}">
                <a16:creationId xmlns:a16="http://schemas.microsoft.com/office/drawing/2014/main" id="{D5014C9A-A47D-B71E-CEEC-01521F4AA1B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33613" y="1735138"/>
            <a:ext cx="7716837" cy="4195762"/>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a:extLst>
              <a:ext uri="{FF2B5EF4-FFF2-40B4-BE49-F238E27FC236}">
                <a16:creationId xmlns:a16="http://schemas.microsoft.com/office/drawing/2014/main" id="{8E041065-8E2F-50ED-9B32-9F9B422207F8}"/>
              </a:ext>
            </a:extLst>
          </p:cNvPr>
          <p:cNvSpPr>
            <a:spLocks noGrp="1" noChangeArrowheads="1"/>
          </p:cNvSpPr>
          <p:nvPr>
            <p:ph type="title"/>
          </p:nvPr>
        </p:nvSpPr>
        <p:spPr/>
        <p:txBody>
          <a:bodyPr/>
          <a:lstStyle/>
          <a:p>
            <a:r>
              <a:rPr lang="fr-FR" altLang="fr-FR"/>
              <a:t>Téléversement en cours</a:t>
            </a:r>
          </a:p>
        </p:txBody>
      </p:sp>
      <p:pic>
        <p:nvPicPr>
          <p:cNvPr id="18435" name="Espace réservé du contenu 4">
            <a:extLst>
              <a:ext uri="{FF2B5EF4-FFF2-40B4-BE49-F238E27FC236}">
                <a16:creationId xmlns:a16="http://schemas.microsoft.com/office/drawing/2014/main" id="{C5B055FE-D6F9-56DF-1C66-89925C90C0C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16100" y="1735138"/>
            <a:ext cx="8551863" cy="4195762"/>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re 1">
            <a:extLst>
              <a:ext uri="{FF2B5EF4-FFF2-40B4-BE49-F238E27FC236}">
                <a16:creationId xmlns:a16="http://schemas.microsoft.com/office/drawing/2014/main" id="{B98936E3-315D-A974-1B6D-917A12884253}"/>
              </a:ext>
            </a:extLst>
          </p:cNvPr>
          <p:cNvSpPr>
            <a:spLocks noGrp="1" noChangeArrowheads="1"/>
          </p:cNvSpPr>
          <p:nvPr>
            <p:ph type="title"/>
          </p:nvPr>
        </p:nvSpPr>
        <p:spPr/>
        <p:txBody>
          <a:bodyPr/>
          <a:lstStyle/>
          <a:p>
            <a:r>
              <a:rPr lang="fr-FR" altLang="fr-FR"/>
              <a:t>Fin du téléversement</a:t>
            </a:r>
          </a:p>
        </p:txBody>
      </p:sp>
      <p:pic>
        <p:nvPicPr>
          <p:cNvPr id="19459" name="Espace réservé du contenu 4">
            <a:extLst>
              <a:ext uri="{FF2B5EF4-FFF2-40B4-BE49-F238E27FC236}">
                <a16:creationId xmlns:a16="http://schemas.microsoft.com/office/drawing/2014/main" id="{27CF363F-2CF6-1119-7995-E43EB654CFC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170238" y="1735138"/>
            <a:ext cx="5843587" cy="4195762"/>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re 1">
            <a:extLst>
              <a:ext uri="{FF2B5EF4-FFF2-40B4-BE49-F238E27FC236}">
                <a16:creationId xmlns:a16="http://schemas.microsoft.com/office/drawing/2014/main" id="{6FC2791B-01F8-958C-5EE2-160E880F7E26}"/>
              </a:ext>
            </a:extLst>
          </p:cNvPr>
          <p:cNvSpPr>
            <a:spLocks noGrp="1" noChangeArrowheads="1"/>
          </p:cNvSpPr>
          <p:nvPr>
            <p:ph type="title"/>
          </p:nvPr>
        </p:nvSpPr>
        <p:spPr/>
        <p:txBody>
          <a:bodyPr/>
          <a:lstStyle/>
          <a:p>
            <a:r>
              <a:rPr lang="fr-FR" altLang="fr-FR"/>
              <a:t>Installation de l’application MEGA sur smartphone</a:t>
            </a:r>
          </a:p>
        </p:txBody>
      </p:sp>
      <p:pic>
        <p:nvPicPr>
          <p:cNvPr id="20483" name="Espace réservé du contenu 4">
            <a:extLst>
              <a:ext uri="{FF2B5EF4-FFF2-40B4-BE49-F238E27FC236}">
                <a16:creationId xmlns:a16="http://schemas.microsoft.com/office/drawing/2014/main" id="{4DEC56C2-6720-B93D-A371-1E69008141D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587750" y="2001838"/>
            <a:ext cx="2384425" cy="4195762"/>
          </a:xfrm>
        </p:spPr>
      </p:pic>
      <p:pic>
        <p:nvPicPr>
          <p:cNvPr id="20484" name="Image 6">
            <a:extLst>
              <a:ext uri="{FF2B5EF4-FFF2-40B4-BE49-F238E27FC236}">
                <a16:creationId xmlns:a16="http://schemas.microsoft.com/office/drawing/2014/main" id="{C43D96ED-D31A-3AE9-AC10-8D5E7D2CB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4088" y="2001838"/>
            <a:ext cx="2390775"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485" name="Connecteur droit avec flèche 7">
            <a:extLst>
              <a:ext uri="{FF2B5EF4-FFF2-40B4-BE49-F238E27FC236}">
                <a16:creationId xmlns:a16="http://schemas.microsoft.com/office/drawing/2014/main" id="{4851B9B1-E1D6-6053-147C-D7DC2F6F2A54}"/>
              </a:ext>
            </a:extLst>
          </p:cNvPr>
          <p:cNvCxnSpPr>
            <a:cxnSpLocks noChangeShapeType="1"/>
          </p:cNvCxnSpPr>
          <p:nvPr/>
        </p:nvCxnSpPr>
        <p:spPr bwMode="auto">
          <a:xfrm>
            <a:off x="5813425" y="2852738"/>
            <a:ext cx="1654175" cy="0"/>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486" name="ZoneTexte 3">
            <a:extLst>
              <a:ext uri="{FF2B5EF4-FFF2-40B4-BE49-F238E27FC236}">
                <a16:creationId xmlns:a16="http://schemas.microsoft.com/office/drawing/2014/main" id="{5D97F155-4345-3D08-78D4-735E72CAB79F}"/>
              </a:ext>
            </a:extLst>
          </p:cNvPr>
          <p:cNvSpPr txBox="1">
            <a:spLocks noChangeArrowheads="1"/>
          </p:cNvSpPr>
          <p:nvPr/>
        </p:nvSpPr>
        <p:spPr bwMode="auto">
          <a:xfrm>
            <a:off x="620713" y="2001838"/>
            <a:ext cx="2519362"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hangingPunct="1"/>
            <a:r>
              <a:rPr lang="fr-FR" altLang="fr-FR"/>
              <a:t>Rechercher l’application MEGA dans Google Play ou Play Store (Apple).</a:t>
            </a:r>
          </a:p>
          <a:p>
            <a:pPr eaLnBrk="1" hangingPunct="1"/>
            <a:endParaRPr lang="fr-FR" altLang="fr-FR"/>
          </a:p>
          <a:p>
            <a:pPr eaLnBrk="1" hangingPunct="1"/>
            <a:r>
              <a:rPr lang="fr-FR" altLang="fr-FR"/>
              <a:t>Cliquer sur </a:t>
            </a:r>
            <a:r>
              <a:rPr lang="fr-FR" altLang="fr-FR" i="1"/>
              <a:t>installer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re 1">
            <a:extLst>
              <a:ext uri="{FF2B5EF4-FFF2-40B4-BE49-F238E27FC236}">
                <a16:creationId xmlns:a16="http://schemas.microsoft.com/office/drawing/2014/main" id="{048DCB6E-AD6F-ACF9-44D0-863E865D3D1B}"/>
              </a:ext>
            </a:extLst>
          </p:cNvPr>
          <p:cNvSpPr>
            <a:spLocks noGrp="1" noChangeArrowheads="1"/>
          </p:cNvSpPr>
          <p:nvPr>
            <p:ph type="title"/>
          </p:nvPr>
        </p:nvSpPr>
        <p:spPr/>
        <p:txBody>
          <a:bodyPr/>
          <a:lstStyle/>
          <a:p>
            <a:r>
              <a:rPr lang="fr-FR" altLang="fr-FR"/>
              <a:t>Installation de MEGA sur smartphone</a:t>
            </a:r>
          </a:p>
        </p:txBody>
      </p:sp>
      <p:pic>
        <p:nvPicPr>
          <p:cNvPr id="21507" name="Espace réservé du contenu 4">
            <a:extLst>
              <a:ext uri="{FF2B5EF4-FFF2-40B4-BE49-F238E27FC236}">
                <a16:creationId xmlns:a16="http://schemas.microsoft.com/office/drawing/2014/main" id="{B68D62A7-2F29-076F-F667-397C82F418A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97438" y="1735138"/>
            <a:ext cx="2389187" cy="4195762"/>
          </a:xfrm>
        </p:spPr>
      </p:pic>
      <p:sp>
        <p:nvSpPr>
          <p:cNvPr id="21508" name="ZoneTexte 2">
            <a:extLst>
              <a:ext uri="{FF2B5EF4-FFF2-40B4-BE49-F238E27FC236}">
                <a16:creationId xmlns:a16="http://schemas.microsoft.com/office/drawing/2014/main" id="{CFB74792-0EF5-0B27-DC38-1CD077807275}"/>
              </a:ext>
            </a:extLst>
          </p:cNvPr>
          <p:cNvSpPr txBox="1">
            <a:spLocks noChangeArrowheads="1"/>
          </p:cNvSpPr>
          <p:nvPr/>
        </p:nvSpPr>
        <p:spPr bwMode="auto">
          <a:xfrm>
            <a:off x="620713" y="2001838"/>
            <a:ext cx="25193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hangingPunct="1"/>
            <a:r>
              <a:rPr lang="fr-FR" altLang="fr-FR"/>
              <a:t>A la fin de l’installation, cliquer sur </a:t>
            </a:r>
            <a:r>
              <a:rPr lang="fr-FR" altLang="fr-FR" i="1"/>
              <a:t>ouvrir</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re 1">
            <a:extLst>
              <a:ext uri="{FF2B5EF4-FFF2-40B4-BE49-F238E27FC236}">
                <a16:creationId xmlns:a16="http://schemas.microsoft.com/office/drawing/2014/main" id="{967030D2-D92F-7863-22F6-7C4DD8D53D35}"/>
              </a:ext>
            </a:extLst>
          </p:cNvPr>
          <p:cNvSpPr>
            <a:spLocks noGrp="1" noChangeArrowheads="1"/>
          </p:cNvSpPr>
          <p:nvPr>
            <p:ph type="title"/>
          </p:nvPr>
        </p:nvSpPr>
        <p:spPr/>
        <p:txBody>
          <a:bodyPr/>
          <a:lstStyle/>
          <a:p>
            <a:r>
              <a:rPr lang="fr-FR" altLang="fr-FR"/>
              <a:t>Connexion au compte MEGA</a:t>
            </a:r>
          </a:p>
        </p:txBody>
      </p:sp>
      <p:pic>
        <p:nvPicPr>
          <p:cNvPr id="22531" name="Espace réservé du contenu 4">
            <a:extLst>
              <a:ext uri="{FF2B5EF4-FFF2-40B4-BE49-F238E27FC236}">
                <a16:creationId xmlns:a16="http://schemas.microsoft.com/office/drawing/2014/main" id="{3ED317AB-4D3C-1116-578F-1C00604BCAB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06613" y="1897063"/>
            <a:ext cx="2387600" cy="4195762"/>
          </a:xfrm>
        </p:spPr>
      </p:pic>
      <p:pic>
        <p:nvPicPr>
          <p:cNvPr id="22532" name="Image 6">
            <a:extLst>
              <a:ext uri="{FF2B5EF4-FFF2-40B4-BE49-F238E27FC236}">
                <a16:creationId xmlns:a16="http://schemas.microsoft.com/office/drawing/2014/main" id="{C4A1381D-E9EB-4FC2-753D-8DFAC570DB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9075" y="1897063"/>
            <a:ext cx="2389188"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Image 8">
            <a:extLst>
              <a:ext uri="{FF2B5EF4-FFF2-40B4-BE49-F238E27FC236}">
                <a16:creationId xmlns:a16="http://schemas.microsoft.com/office/drawing/2014/main" id="{C030A5E1-7588-27BF-DEE2-F3A42DC295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16938" y="1897063"/>
            <a:ext cx="2389187"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534" name="Connecteur droit avec flèche 10">
            <a:extLst>
              <a:ext uri="{FF2B5EF4-FFF2-40B4-BE49-F238E27FC236}">
                <a16:creationId xmlns:a16="http://schemas.microsoft.com/office/drawing/2014/main" id="{E65C0A65-34FB-C0B8-D8AC-CB6391F6104D}"/>
              </a:ext>
            </a:extLst>
          </p:cNvPr>
          <p:cNvCxnSpPr>
            <a:cxnSpLocks noChangeShapeType="1"/>
          </p:cNvCxnSpPr>
          <p:nvPr/>
        </p:nvCxnSpPr>
        <p:spPr bwMode="auto">
          <a:xfrm flipV="1">
            <a:off x="2824163" y="3552825"/>
            <a:ext cx="1863725" cy="442913"/>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535" name="Connecteur droit avec flèche 11">
            <a:extLst>
              <a:ext uri="{FF2B5EF4-FFF2-40B4-BE49-F238E27FC236}">
                <a16:creationId xmlns:a16="http://schemas.microsoft.com/office/drawing/2014/main" id="{1EE31F71-F070-7495-7E83-0BCF12F4F82A}"/>
              </a:ext>
            </a:extLst>
          </p:cNvPr>
          <p:cNvCxnSpPr>
            <a:cxnSpLocks noChangeShapeType="1"/>
          </p:cNvCxnSpPr>
          <p:nvPr/>
        </p:nvCxnSpPr>
        <p:spPr bwMode="auto">
          <a:xfrm>
            <a:off x="5649913" y="5929313"/>
            <a:ext cx="2949575" cy="0"/>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536" name="ZoneTexte 14">
            <a:extLst>
              <a:ext uri="{FF2B5EF4-FFF2-40B4-BE49-F238E27FC236}">
                <a16:creationId xmlns:a16="http://schemas.microsoft.com/office/drawing/2014/main" id="{080E5C8E-F540-A027-9022-F75B6DA99FC5}"/>
              </a:ext>
            </a:extLst>
          </p:cNvPr>
          <p:cNvSpPr txBox="1">
            <a:spLocks noChangeArrowheads="1"/>
          </p:cNvSpPr>
          <p:nvPr/>
        </p:nvSpPr>
        <p:spPr bwMode="auto">
          <a:xfrm>
            <a:off x="257175" y="1897063"/>
            <a:ext cx="16573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hangingPunct="1"/>
            <a:r>
              <a:rPr lang="fr-FR" altLang="fr-FR"/>
              <a:t>Saisir l’adresse courriel et le mot de passe du compte MEGA créé à partir du site Web.</a:t>
            </a:r>
          </a:p>
          <a:p>
            <a:pPr eaLnBrk="1" hangingPunct="1"/>
            <a:r>
              <a:rPr lang="fr-FR" altLang="fr-FR"/>
              <a:t>Cliquer sur Connexion</a:t>
            </a:r>
          </a:p>
          <a:p>
            <a:pPr eaLnBrk="1" hangingPunct="1"/>
            <a:r>
              <a:rPr lang="fr-FR" altLang="fr-FR"/>
              <a:t>Cliquer sur l’icone dossier pour afficher le contenu du disque « nuagique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re 1">
            <a:extLst>
              <a:ext uri="{FF2B5EF4-FFF2-40B4-BE49-F238E27FC236}">
                <a16:creationId xmlns:a16="http://schemas.microsoft.com/office/drawing/2014/main" id="{41CE8244-C412-FFAD-880E-A50DA9C8A1AC}"/>
              </a:ext>
            </a:extLst>
          </p:cNvPr>
          <p:cNvSpPr>
            <a:spLocks noGrp="1" noChangeArrowheads="1"/>
          </p:cNvSpPr>
          <p:nvPr>
            <p:ph type="title"/>
          </p:nvPr>
        </p:nvSpPr>
        <p:spPr/>
        <p:txBody>
          <a:bodyPr/>
          <a:lstStyle/>
          <a:p>
            <a:r>
              <a:rPr lang="fr-FR" altLang="fr-FR"/>
              <a:t>Autorisations d’accès pour MEGA</a:t>
            </a:r>
          </a:p>
        </p:txBody>
      </p:sp>
      <p:pic>
        <p:nvPicPr>
          <p:cNvPr id="23555" name="Espace réservé du contenu 4">
            <a:extLst>
              <a:ext uri="{FF2B5EF4-FFF2-40B4-BE49-F238E27FC236}">
                <a16:creationId xmlns:a16="http://schemas.microsoft.com/office/drawing/2014/main" id="{AE76C940-BCC1-5F52-1718-E5BC1411064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651125" y="1735138"/>
            <a:ext cx="2390775" cy="4195762"/>
          </a:xfrm>
        </p:spPr>
      </p:pic>
      <p:pic>
        <p:nvPicPr>
          <p:cNvPr id="23556" name="Image 6">
            <a:extLst>
              <a:ext uri="{FF2B5EF4-FFF2-40B4-BE49-F238E27FC236}">
                <a16:creationId xmlns:a16="http://schemas.microsoft.com/office/drawing/2014/main" id="{4AD8FCDB-EB87-734D-D9A8-B26598235B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6613" y="1735138"/>
            <a:ext cx="2389187"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Image 8">
            <a:extLst>
              <a:ext uri="{FF2B5EF4-FFF2-40B4-BE49-F238E27FC236}">
                <a16:creationId xmlns:a16="http://schemas.microsoft.com/office/drawing/2014/main" id="{EB7B30E6-74AF-F207-E956-8C6F26A329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80513" y="1735138"/>
            <a:ext cx="2389187"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ZoneTexte 2">
            <a:extLst>
              <a:ext uri="{FF2B5EF4-FFF2-40B4-BE49-F238E27FC236}">
                <a16:creationId xmlns:a16="http://schemas.microsoft.com/office/drawing/2014/main" id="{3C4CAEB5-213B-DE28-D433-3438CEDB2986}"/>
              </a:ext>
            </a:extLst>
          </p:cNvPr>
          <p:cNvSpPr txBox="1">
            <a:spLocks noChangeArrowheads="1"/>
          </p:cNvSpPr>
          <p:nvPr/>
        </p:nvSpPr>
        <p:spPr bwMode="auto">
          <a:xfrm>
            <a:off x="512763" y="1735138"/>
            <a:ext cx="19081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hangingPunct="1"/>
            <a:r>
              <a:rPr lang="fr-FR" altLang="fr-FR"/>
              <a:t>Autoriser l’application MEGA à accéder aux ressources du smartphone (fichiers, photos…)</a:t>
            </a:r>
          </a:p>
        </p:txBody>
      </p:sp>
      <p:cxnSp>
        <p:nvCxnSpPr>
          <p:cNvPr id="23559" name="Connecteur droit avec flèche 3">
            <a:extLst>
              <a:ext uri="{FF2B5EF4-FFF2-40B4-BE49-F238E27FC236}">
                <a16:creationId xmlns:a16="http://schemas.microsoft.com/office/drawing/2014/main" id="{3C543711-F0D7-0765-BBD4-F9E22A3FFF93}"/>
              </a:ext>
            </a:extLst>
          </p:cNvPr>
          <p:cNvCxnSpPr>
            <a:cxnSpLocks noChangeShapeType="1"/>
          </p:cNvCxnSpPr>
          <p:nvPr/>
        </p:nvCxnSpPr>
        <p:spPr bwMode="auto">
          <a:xfrm flipV="1">
            <a:off x="4340225" y="4365625"/>
            <a:ext cx="1862138" cy="441325"/>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560" name="Connecteur droit avec flèche 5">
            <a:extLst>
              <a:ext uri="{FF2B5EF4-FFF2-40B4-BE49-F238E27FC236}">
                <a16:creationId xmlns:a16="http://schemas.microsoft.com/office/drawing/2014/main" id="{403EB81D-5B21-A5F9-0A17-112B6B7AB760}"/>
              </a:ext>
            </a:extLst>
          </p:cNvPr>
          <p:cNvCxnSpPr>
            <a:cxnSpLocks noChangeShapeType="1"/>
          </p:cNvCxnSpPr>
          <p:nvPr/>
        </p:nvCxnSpPr>
        <p:spPr bwMode="auto">
          <a:xfrm flipV="1">
            <a:off x="7578725" y="4502150"/>
            <a:ext cx="3273425" cy="488950"/>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Espace réservé du contenu 4">
            <a:extLst>
              <a:ext uri="{FF2B5EF4-FFF2-40B4-BE49-F238E27FC236}">
                <a16:creationId xmlns:a16="http://schemas.microsoft.com/office/drawing/2014/main" id="{EA32934D-F989-9C1C-51CD-D15FB58324D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5838" y="1757363"/>
            <a:ext cx="2389187" cy="4195762"/>
          </a:xfrm>
        </p:spPr>
      </p:pic>
      <p:pic>
        <p:nvPicPr>
          <p:cNvPr id="24579" name="Image 6">
            <a:extLst>
              <a:ext uri="{FF2B5EF4-FFF2-40B4-BE49-F238E27FC236}">
                <a16:creationId xmlns:a16="http://schemas.microsoft.com/office/drawing/2014/main" id="{0B9E6E95-3D39-AA12-61D2-FF142C698F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9450" y="1757363"/>
            <a:ext cx="2389188"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re 1">
            <a:extLst>
              <a:ext uri="{FF2B5EF4-FFF2-40B4-BE49-F238E27FC236}">
                <a16:creationId xmlns:a16="http://schemas.microsoft.com/office/drawing/2014/main" id="{1A739765-5424-EEDD-5B32-EC9C594FA2B4}"/>
              </a:ext>
            </a:extLst>
          </p:cNvPr>
          <p:cNvSpPr>
            <a:spLocks noGrp="1" noChangeArrowheads="1"/>
          </p:cNvSpPr>
          <p:nvPr>
            <p:ph type="title"/>
          </p:nvPr>
        </p:nvSpPr>
        <p:spPr/>
        <p:txBody>
          <a:bodyPr/>
          <a:lstStyle/>
          <a:p>
            <a:r>
              <a:rPr lang="fr-FR" altLang="fr-FR"/>
              <a:t>Autorisations d’accès pour MEGA</a:t>
            </a:r>
          </a:p>
        </p:txBody>
      </p:sp>
      <p:cxnSp>
        <p:nvCxnSpPr>
          <p:cNvPr id="24581" name="Connecteur droit avec flèche 1">
            <a:extLst>
              <a:ext uri="{FF2B5EF4-FFF2-40B4-BE49-F238E27FC236}">
                <a16:creationId xmlns:a16="http://schemas.microsoft.com/office/drawing/2014/main" id="{2A2C529A-D6B9-1559-2C60-DCEDB1F24543}"/>
              </a:ext>
            </a:extLst>
          </p:cNvPr>
          <p:cNvCxnSpPr>
            <a:cxnSpLocks noChangeShapeType="1"/>
          </p:cNvCxnSpPr>
          <p:nvPr/>
        </p:nvCxnSpPr>
        <p:spPr bwMode="auto">
          <a:xfrm flipV="1">
            <a:off x="4179888" y="4370388"/>
            <a:ext cx="4360862" cy="654050"/>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a:extLst>
              <a:ext uri="{FF2B5EF4-FFF2-40B4-BE49-F238E27FC236}">
                <a16:creationId xmlns:a16="http://schemas.microsoft.com/office/drawing/2014/main" id="{113C1BF9-9A11-9E7E-5471-3B06B7F8501F}"/>
              </a:ext>
            </a:extLst>
          </p:cNvPr>
          <p:cNvSpPr>
            <a:spLocks noGrp="1" noChangeArrowheads="1"/>
          </p:cNvSpPr>
          <p:nvPr>
            <p:ph type="title"/>
          </p:nvPr>
        </p:nvSpPr>
        <p:spPr/>
        <p:txBody>
          <a:bodyPr/>
          <a:lstStyle/>
          <a:p>
            <a:r>
              <a:rPr lang="fr-FR" altLang="fr-FR"/>
              <a:t>Gestion des « cookies »</a:t>
            </a:r>
          </a:p>
        </p:txBody>
      </p:sp>
      <p:pic>
        <p:nvPicPr>
          <p:cNvPr id="25603" name="Espace réservé du contenu 4">
            <a:extLst>
              <a:ext uri="{FF2B5EF4-FFF2-40B4-BE49-F238E27FC236}">
                <a16:creationId xmlns:a16="http://schemas.microsoft.com/office/drawing/2014/main" id="{0EF9163E-9DF5-6E86-12C0-0DCB6AABE52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97438" y="1735138"/>
            <a:ext cx="2389187" cy="4195762"/>
          </a:xfrm>
        </p:spPr>
      </p:pic>
      <p:sp>
        <p:nvSpPr>
          <p:cNvPr id="25604" name="ZoneTexte 2">
            <a:extLst>
              <a:ext uri="{FF2B5EF4-FFF2-40B4-BE49-F238E27FC236}">
                <a16:creationId xmlns:a16="http://schemas.microsoft.com/office/drawing/2014/main" id="{81A42A9A-8B49-2E96-23C0-09E01569A68A}"/>
              </a:ext>
            </a:extLst>
          </p:cNvPr>
          <p:cNvSpPr txBox="1">
            <a:spLocks noChangeArrowheads="1"/>
          </p:cNvSpPr>
          <p:nvPr/>
        </p:nvSpPr>
        <p:spPr bwMode="auto">
          <a:xfrm>
            <a:off x="1446213" y="2644775"/>
            <a:ext cx="22510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hangingPunct="1"/>
            <a:r>
              <a:rPr lang="fr-FR" altLang="fr-FR"/>
              <a:t>Autoriser les cookies essentiels uniquement</a:t>
            </a:r>
          </a:p>
        </p:txBody>
      </p:sp>
      <p:sp>
        <p:nvSpPr>
          <p:cNvPr id="25605" name="Rectangle 3">
            <a:extLst>
              <a:ext uri="{FF2B5EF4-FFF2-40B4-BE49-F238E27FC236}">
                <a16:creationId xmlns:a16="http://schemas.microsoft.com/office/drawing/2014/main" id="{2B781894-C682-C9E9-0219-83F4307DFD76}"/>
              </a:ext>
            </a:extLst>
          </p:cNvPr>
          <p:cNvSpPr>
            <a:spLocks noChangeArrowheads="1"/>
          </p:cNvSpPr>
          <p:nvPr/>
        </p:nvSpPr>
        <p:spPr bwMode="auto">
          <a:xfrm>
            <a:off x="4532313" y="2659063"/>
            <a:ext cx="3044825" cy="922337"/>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defTabSz="449263">
              <a:defRPr>
                <a:solidFill>
                  <a:schemeClr val="tx1"/>
                </a:solidFill>
                <a:latin typeface="Arial" panose="020B0604020202020204" pitchFamily="34" charset="0"/>
                <a:ea typeface="Microsoft YaHei" panose="020B0503020204020204" pitchFamily="34" charset="-122"/>
              </a:defRPr>
            </a:lvl1pPr>
            <a:lvl2pPr marL="742950" indent="-285750" defTabSz="449263">
              <a:defRPr>
                <a:solidFill>
                  <a:schemeClr val="tx1"/>
                </a:solidFill>
                <a:latin typeface="Arial" panose="020B0604020202020204" pitchFamily="34" charset="0"/>
                <a:ea typeface="Microsoft YaHei" panose="020B0503020204020204" pitchFamily="34" charset="-122"/>
              </a:defRPr>
            </a:lvl2pPr>
            <a:lvl3pPr marL="1143000" indent="-228600" defTabSz="449263">
              <a:defRPr>
                <a:solidFill>
                  <a:schemeClr val="tx1"/>
                </a:solidFill>
                <a:latin typeface="Arial" panose="020B0604020202020204" pitchFamily="34" charset="0"/>
                <a:ea typeface="Microsoft YaHei" panose="020B0503020204020204" pitchFamily="34" charset="-122"/>
              </a:defRPr>
            </a:lvl3pPr>
            <a:lvl4pPr marL="1600200" indent="-228600" defTabSz="449263">
              <a:defRPr>
                <a:solidFill>
                  <a:schemeClr val="tx1"/>
                </a:solidFill>
                <a:latin typeface="Arial" panose="020B0604020202020204" pitchFamily="34" charset="0"/>
                <a:ea typeface="Microsoft YaHei" panose="020B0503020204020204" pitchFamily="34" charset="-122"/>
              </a:defRPr>
            </a:lvl4pPr>
            <a:lvl5pPr marL="2057400" indent="-228600" defTabSz="449263">
              <a:defRPr>
                <a:solidFill>
                  <a:schemeClr val="tx1"/>
                </a:solidFill>
                <a:latin typeface="Arial" panose="020B0604020202020204" pitchFamily="34" charset="0"/>
                <a:ea typeface="Microsoft YaHei" panose="020B0503020204020204" pitchFamily="34" charset="-122"/>
              </a:defRPr>
            </a:lvl5pPr>
            <a:lvl6pPr marL="2514600" indent="-228600" defTabSz="449263"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defTabSz="449263"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defTabSz="449263"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defTabSz="449263"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a:lnSpc>
                <a:spcPct val="93000"/>
              </a:lnSpc>
              <a:buClr>
                <a:srgbClr val="000000"/>
              </a:buClr>
              <a:buSzPct val="100000"/>
              <a:buFont typeface="Times New Roman" panose="02020603050405020304" pitchFamily="18" charset="0"/>
              <a:buNone/>
            </a:pPr>
            <a:endParaRPr lang="fr-FR" altLang="fr-FR">
              <a:solidFill>
                <a:schemeClr val="bg1"/>
              </a:solidFill>
            </a:endParaRPr>
          </a:p>
        </p:txBody>
      </p:sp>
      <p:cxnSp>
        <p:nvCxnSpPr>
          <p:cNvPr id="25606" name="Connecteur droit avec flèche 5">
            <a:extLst>
              <a:ext uri="{FF2B5EF4-FFF2-40B4-BE49-F238E27FC236}">
                <a16:creationId xmlns:a16="http://schemas.microsoft.com/office/drawing/2014/main" id="{7AA2A923-8C5F-3CD2-C39B-4EEFFC4363EB}"/>
              </a:ext>
            </a:extLst>
          </p:cNvPr>
          <p:cNvCxnSpPr>
            <a:cxnSpLocks noChangeShapeType="1"/>
          </p:cNvCxnSpPr>
          <p:nvPr/>
        </p:nvCxnSpPr>
        <p:spPr bwMode="auto">
          <a:xfrm>
            <a:off x="2471738" y="3778250"/>
            <a:ext cx="4040187" cy="1728788"/>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a:extLst>
              <a:ext uri="{FF2B5EF4-FFF2-40B4-BE49-F238E27FC236}">
                <a16:creationId xmlns:a16="http://schemas.microsoft.com/office/drawing/2014/main" id="{696E5776-14FA-C95C-3826-201F61ECE181}"/>
              </a:ext>
            </a:extLst>
          </p:cNvPr>
          <p:cNvSpPr>
            <a:spLocks noGrp="1" noChangeArrowheads="1"/>
          </p:cNvSpPr>
          <p:nvPr>
            <p:ph type="title"/>
          </p:nvPr>
        </p:nvSpPr>
        <p:spPr/>
        <p:txBody>
          <a:bodyPr/>
          <a:lstStyle/>
          <a:p>
            <a:r>
              <a:rPr lang="fr-FR" altLang="fr-FR"/>
              <a:t>Synchronisation sur smartphone</a:t>
            </a:r>
          </a:p>
        </p:txBody>
      </p:sp>
      <p:pic>
        <p:nvPicPr>
          <p:cNvPr id="26627" name="Espace réservé du contenu 4">
            <a:extLst>
              <a:ext uri="{FF2B5EF4-FFF2-40B4-BE49-F238E27FC236}">
                <a16:creationId xmlns:a16="http://schemas.microsoft.com/office/drawing/2014/main" id="{05FB38C0-3917-F057-973A-7042A13B03A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559175" y="1844675"/>
            <a:ext cx="2389188" cy="4195763"/>
          </a:xfrm>
        </p:spPr>
      </p:pic>
      <p:pic>
        <p:nvPicPr>
          <p:cNvPr id="26628" name="Image 6">
            <a:extLst>
              <a:ext uri="{FF2B5EF4-FFF2-40B4-BE49-F238E27FC236}">
                <a16:creationId xmlns:a16="http://schemas.microsoft.com/office/drawing/2014/main" id="{4FE3C244-15EC-50DC-314B-743B50670C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5763" y="1844675"/>
            <a:ext cx="2389187" cy="4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6629" name="Connecteur droit avec flèche 8">
            <a:extLst>
              <a:ext uri="{FF2B5EF4-FFF2-40B4-BE49-F238E27FC236}">
                <a16:creationId xmlns:a16="http://schemas.microsoft.com/office/drawing/2014/main" id="{E98BFB23-1B5C-2433-083A-3CB9BC125D65}"/>
              </a:ext>
            </a:extLst>
          </p:cNvPr>
          <p:cNvCxnSpPr>
            <a:cxnSpLocks noChangeShapeType="1"/>
          </p:cNvCxnSpPr>
          <p:nvPr/>
        </p:nvCxnSpPr>
        <p:spPr bwMode="auto">
          <a:xfrm flipV="1">
            <a:off x="5127625" y="3781425"/>
            <a:ext cx="3352800" cy="585788"/>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6630" name="ZoneTexte 2">
            <a:extLst>
              <a:ext uri="{FF2B5EF4-FFF2-40B4-BE49-F238E27FC236}">
                <a16:creationId xmlns:a16="http://schemas.microsoft.com/office/drawing/2014/main" id="{EDD7E404-C14C-3D90-5B6F-6DD9B74D895C}"/>
              </a:ext>
            </a:extLst>
          </p:cNvPr>
          <p:cNvSpPr txBox="1">
            <a:spLocks noChangeArrowheads="1"/>
          </p:cNvSpPr>
          <p:nvPr/>
        </p:nvSpPr>
        <p:spPr bwMode="auto">
          <a:xfrm>
            <a:off x="552450" y="1844675"/>
            <a:ext cx="2462213"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hangingPunct="1"/>
            <a:r>
              <a:rPr lang="fr-FR" altLang="fr-FR"/>
              <a:t>Les fichiers téléversés à partir du site Web sont synchronisés avec l’application MEGA sur smartphone.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re 1">
            <a:extLst>
              <a:ext uri="{FF2B5EF4-FFF2-40B4-BE49-F238E27FC236}">
                <a16:creationId xmlns:a16="http://schemas.microsoft.com/office/drawing/2014/main" id="{19A49F85-08B1-6E4E-7538-AC933A309ECF}"/>
              </a:ext>
            </a:extLst>
          </p:cNvPr>
          <p:cNvSpPr>
            <a:spLocks noGrp="1" noChangeArrowheads="1"/>
          </p:cNvSpPr>
          <p:nvPr>
            <p:ph type="title"/>
          </p:nvPr>
        </p:nvSpPr>
        <p:spPr/>
        <p:txBody>
          <a:bodyPr/>
          <a:lstStyle/>
          <a:p>
            <a:r>
              <a:rPr lang="fr-FR" altLang="fr-FR"/>
              <a:t>Fichiers favoris</a:t>
            </a:r>
          </a:p>
        </p:txBody>
      </p:sp>
      <p:pic>
        <p:nvPicPr>
          <p:cNvPr id="27651" name="Espace réservé du contenu 4">
            <a:extLst>
              <a:ext uri="{FF2B5EF4-FFF2-40B4-BE49-F238E27FC236}">
                <a16:creationId xmlns:a16="http://schemas.microsoft.com/office/drawing/2014/main" id="{68EB1D03-80BA-B410-E499-3DD202AB29A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697038" y="1844675"/>
            <a:ext cx="2389187" cy="4195763"/>
          </a:xfrm>
        </p:spPr>
      </p:pic>
      <p:pic>
        <p:nvPicPr>
          <p:cNvPr id="27652" name="Image 6">
            <a:extLst>
              <a:ext uri="{FF2B5EF4-FFF2-40B4-BE49-F238E27FC236}">
                <a16:creationId xmlns:a16="http://schemas.microsoft.com/office/drawing/2014/main" id="{41D8CA9E-70D6-D658-C5EE-7549C48A7A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1813" y="1844675"/>
            <a:ext cx="2389187" cy="4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7653" name="Connecteur droit avec flèche 7">
            <a:extLst>
              <a:ext uri="{FF2B5EF4-FFF2-40B4-BE49-F238E27FC236}">
                <a16:creationId xmlns:a16="http://schemas.microsoft.com/office/drawing/2014/main" id="{563B864C-20E9-AAF3-B5CD-7E60AC49D935}"/>
              </a:ext>
            </a:extLst>
          </p:cNvPr>
          <p:cNvCxnSpPr>
            <a:cxnSpLocks noChangeShapeType="1"/>
          </p:cNvCxnSpPr>
          <p:nvPr/>
        </p:nvCxnSpPr>
        <p:spPr bwMode="auto">
          <a:xfrm flipV="1">
            <a:off x="3416300" y="2905125"/>
            <a:ext cx="2290763" cy="1470025"/>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re 1">
            <a:extLst>
              <a:ext uri="{FF2B5EF4-FFF2-40B4-BE49-F238E27FC236}">
                <a16:creationId xmlns:a16="http://schemas.microsoft.com/office/drawing/2014/main" id="{1BAF73CE-181A-2222-FC17-6069D2BA68DB}"/>
              </a:ext>
            </a:extLst>
          </p:cNvPr>
          <p:cNvSpPr>
            <a:spLocks noGrp="1" noChangeArrowheads="1"/>
          </p:cNvSpPr>
          <p:nvPr>
            <p:ph type="title"/>
          </p:nvPr>
        </p:nvSpPr>
        <p:spPr/>
        <p:txBody>
          <a:bodyPr/>
          <a:lstStyle/>
          <a:p>
            <a:r>
              <a:rPr lang="fr-FR" altLang="fr-FR"/>
              <a:t>Fichiers hors ligne</a:t>
            </a:r>
          </a:p>
        </p:txBody>
      </p:sp>
      <p:pic>
        <p:nvPicPr>
          <p:cNvPr id="28675" name="Espace réservé du contenu 4">
            <a:extLst>
              <a:ext uri="{FF2B5EF4-FFF2-40B4-BE49-F238E27FC236}">
                <a16:creationId xmlns:a16="http://schemas.microsoft.com/office/drawing/2014/main" id="{F953EF16-8F54-D72B-AA1B-EC426D8D068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490913" y="1778000"/>
            <a:ext cx="2389187" cy="4195763"/>
          </a:xfrm>
        </p:spPr>
      </p:pic>
      <p:pic>
        <p:nvPicPr>
          <p:cNvPr id="28676" name="Image 8">
            <a:extLst>
              <a:ext uri="{FF2B5EF4-FFF2-40B4-BE49-F238E27FC236}">
                <a16:creationId xmlns:a16="http://schemas.microsoft.com/office/drawing/2014/main" id="{BAA5B565-2EDF-573B-F039-9444D62E5E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988" y="1778000"/>
            <a:ext cx="2389187" cy="4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8677" name="Connecteur droit avec flèche 10">
            <a:extLst>
              <a:ext uri="{FF2B5EF4-FFF2-40B4-BE49-F238E27FC236}">
                <a16:creationId xmlns:a16="http://schemas.microsoft.com/office/drawing/2014/main" id="{4A06C953-FE76-49A6-2934-C316E9D47274}"/>
              </a:ext>
            </a:extLst>
          </p:cNvPr>
          <p:cNvCxnSpPr>
            <a:cxnSpLocks noChangeShapeType="1"/>
          </p:cNvCxnSpPr>
          <p:nvPr/>
        </p:nvCxnSpPr>
        <p:spPr bwMode="auto">
          <a:xfrm flipV="1">
            <a:off x="2830513" y="2733675"/>
            <a:ext cx="585787" cy="119063"/>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8678" name="Image 17">
            <a:extLst>
              <a:ext uri="{FF2B5EF4-FFF2-40B4-BE49-F238E27FC236}">
                <a16:creationId xmlns:a16="http://schemas.microsoft.com/office/drawing/2014/main" id="{AD9B69BE-654E-2324-864E-07898FBCA4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1750" y="1778000"/>
            <a:ext cx="2389188" cy="4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8679" name="Connecteur droit avec flèche 11">
            <a:extLst>
              <a:ext uri="{FF2B5EF4-FFF2-40B4-BE49-F238E27FC236}">
                <a16:creationId xmlns:a16="http://schemas.microsoft.com/office/drawing/2014/main" id="{BBA3655C-E2E9-91A0-2F87-DD7C84756AF1}"/>
              </a:ext>
            </a:extLst>
          </p:cNvPr>
          <p:cNvCxnSpPr>
            <a:cxnSpLocks noChangeShapeType="1"/>
          </p:cNvCxnSpPr>
          <p:nvPr/>
        </p:nvCxnSpPr>
        <p:spPr bwMode="auto">
          <a:xfrm>
            <a:off x="5711825" y="3255963"/>
            <a:ext cx="2517775" cy="2357437"/>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8680" name="Image 22">
            <a:extLst>
              <a:ext uri="{FF2B5EF4-FFF2-40B4-BE49-F238E27FC236}">
                <a16:creationId xmlns:a16="http://schemas.microsoft.com/office/drawing/2014/main" id="{C20AC0AF-E1B0-B2F2-95BC-33D3735ED2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74163" y="1778000"/>
            <a:ext cx="2387600" cy="4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8681" name="Connecteur droit avec flèche 24">
            <a:extLst>
              <a:ext uri="{FF2B5EF4-FFF2-40B4-BE49-F238E27FC236}">
                <a16:creationId xmlns:a16="http://schemas.microsoft.com/office/drawing/2014/main" id="{8FE1394E-8280-C486-41A1-C06AB173C95E}"/>
              </a:ext>
            </a:extLst>
          </p:cNvPr>
          <p:cNvCxnSpPr>
            <a:cxnSpLocks noChangeShapeType="1"/>
          </p:cNvCxnSpPr>
          <p:nvPr/>
        </p:nvCxnSpPr>
        <p:spPr bwMode="auto">
          <a:xfrm flipV="1">
            <a:off x="8731250" y="3344863"/>
            <a:ext cx="2427288" cy="2268537"/>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re 1">
            <a:extLst>
              <a:ext uri="{FF2B5EF4-FFF2-40B4-BE49-F238E27FC236}">
                <a16:creationId xmlns:a16="http://schemas.microsoft.com/office/drawing/2014/main" id="{D63BFCF9-370F-D7FB-94B0-10E0EC10B127}"/>
              </a:ext>
            </a:extLst>
          </p:cNvPr>
          <p:cNvSpPr>
            <a:spLocks noGrp="1" noChangeArrowheads="1"/>
          </p:cNvSpPr>
          <p:nvPr>
            <p:ph type="title"/>
          </p:nvPr>
        </p:nvSpPr>
        <p:spPr/>
        <p:txBody>
          <a:bodyPr/>
          <a:lstStyle/>
          <a:p>
            <a:r>
              <a:rPr lang="fr-FR" altLang="fr-FR"/>
              <a:t>Partage du document par envoi de lien avec le Web</a:t>
            </a:r>
          </a:p>
        </p:txBody>
      </p:sp>
      <p:pic>
        <p:nvPicPr>
          <p:cNvPr id="29699" name="Espace réservé du contenu 4">
            <a:extLst>
              <a:ext uri="{FF2B5EF4-FFF2-40B4-BE49-F238E27FC236}">
                <a16:creationId xmlns:a16="http://schemas.microsoft.com/office/drawing/2014/main" id="{228C285B-257A-7179-354F-E0B013C9BFA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25800" y="1735138"/>
            <a:ext cx="5732463" cy="4195762"/>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re 1">
            <a:extLst>
              <a:ext uri="{FF2B5EF4-FFF2-40B4-BE49-F238E27FC236}">
                <a16:creationId xmlns:a16="http://schemas.microsoft.com/office/drawing/2014/main" id="{B515E67D-E5C1-9132-976A-9CBF9EBE5FE5}"/>
              </a:ext>
            </a:extLst>
          </p:cNvPr>
          <p:cNvSpPr>
            <a:spLocks noGrp="1" noChangeArrowheads="1"/>
          </p:cNvSpPr>
          <p:nvPr>
            <p:ph type="title"/>
          </p:nvPr>
        </p:nvSpPr>
        <p:spPr/>
        <p:txBody>
          <a:bodyPr/>
          <a:lstStyle/>
          <a:p>
            <a:r>
              <a:rPr lang="fr-FR" altLang="fr-FR"/>
              <a:t>Partage du document par envoi de lien</a:t>
            </a:r>
          </a:p>
        </p:txBody>
      </p:sp>
      <p:pic>
        <p:nvPicPr>
          <p:cNvPr id="30723" name="Espace réservé du contenu 4">
            <a:extLst>
              <a:ext uri="{FF2B5EF4-FFF2-40B4-BE49-F238E27FC236}">
                <a16:creationId xmlns:a16="http://schemas.microsoft.com/office/drawing/2014/main" id="{60FA716A-5FFA-7FFA-9E92-E19C15F6BD5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375025" y="1735138"/>
            <a:ext cx="5434013" cy="4195762"/>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re 1">
            <a:extLst>
              <a:ext uri="{FF2B5EF4-FFF2-40B4-BE49-F238E27FC236}">
                <a16:creationId xmlns:a16="http://schemas.microsoft.com/office/drawing/2014/main" id="{08F5C18F-FDE1-546A-EB89-9D1916C53109}"/>
              </a:ext>
            </a:extLst>
          </p:cNvPr>
          <p:cNvSpPr>
            <a:spLocks noGrp="1" noChangeArrowheads="1"/>
          </p:cNvSpPr>
          <p:nvPr>
            <p:ph type="title"/>
          </p:nvPr>
        </p:nvSpPr>
        <p:spPr/>
        <p:txBody>
          <a:bodyPr/>
          <a:lstStyle/>
          <a:p>
            <a:r>
              <a:rPr lang="fr-FR" altLang="fr-FR"/>
              <a:t>Partage du document par envoi de lien</a:t>
            </a:r>
          </a:p>
        </p:txBody>
      </p:sp>
      <p:pic>
        <p:nvPicPr>
          <p:cNvPr id="31747" name="Espace réservé du contenu 4">
            <a:extLst>
              <a:ext uri="{FF2B5EF4-FFF2-40B4-BE49-F238E27FC236}">
                <a16:creationId xmlns:a16="http://schemas.microsoft.com/office/drawing/2014/main" id="{E4309D52-3541-8E5F-6869-394E873BFA2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746375" y="1735138"/>
            <a:ext cx="6691313" cy="4195762"/>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re 1">
            <a:extLst>
              <a:ext uri="{FF2B5EF4-FFF2-40B4-BE49-F238E27FC236}">
                <a16:creationId xmlns:a16="http://schemas.microsoft.com/office/drawing/2014/main" id="{74F77858-5FE9-2914-E3D1-FDBA17A2BF27}"/>
              </a:ext>
            </a:extLst>
          </p:cNvPr>
          <p:cNvSpPr>
            <a:spLocks noGrp="1" noChangeArrowheads="1"/>
          </p:cNvSpPr>
          <p:nvPr>
            <p:ph type="title"/>
          </p:nvPr>
        </p:nvSpPr>
        <p:spPr/>
        <p:txBody>
          <a:bodyPr/>
          <a:lstStyle/>
          <a:p>
            <a:r>
              <a:rPr lang="fr-FR" altLang="fr-FR"/>
              <a:t>Partage du document par envoi de lien par courriel</a:t>
            </a:r>
          </a:p>
        </p:txBody>
      </p:sp>
      <p:pic>
        <p:nvPicPr>
          <p:cNvPr id="32771" name="Espace réservé du contenu 4">
            <a:extLst>
              <a:ext uri="{FF2B5EF4-FFF2-40B4-BE49-F238E27FC236}">
                <a16:creationId xmlns:a16="http://schemas.microsoft.com/office/drawing/2014/main" id="{794847A8-6AC7-A8F0-DE2D-6A792888474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98513" y="1966913"/>
            <a:ext cx="6402387" cy="3302000"/>
          </a:xfrm>
        </p:spPr>
      </p:pic>
      <p:pic>
        <p:nvPicPr>
          <p:cNvPr id="32772" name="Espace réservé du contenu 4">
            <a:extLst>
              <a:ext uri="{FF2B5EF4-FFF2-40B4-BE49-F238E27FC236}">
                <a16:creationId xmlns:a16="http://schemas.microsoft.com/office/drawing/2014/main" id="{2D3C3076-19DC-F502-574B-8AB5D7BAD2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34038" y="2474913"/>
            <a:ext cx="5922962" cy="41957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re 1">
            <a:extLst>
              <a:ext uri="{FF2B5EF4-FFF2-40B4-BE49-F238E27FC236}">
                <a16:creationId xmlns:a16="http://schemas.microsoft.com/office/drawing/2014/main" id="{5AF69DCD-6FAE-A332-04F8-2FD6A6863593}"/>
              </a:ext>
            </a:extLst>
          </p:cNvPr>
          <p:cNvSpPr>
            <a:spLocks noGrp="1" noChangeArrowheads="1"/>
          </p:cNvSpPr>
          <p:nvPr>
            <p:ph type="title"/>
          </p:nvPr>
        </p:nvSpPr>
        <p:spPr/>
        <p:txBody>
          <a:bodyPr/>
          <a:lstStyle/>
          <a:p>
            <a:r>
              <a:rPr lang="fr-FR" altLang="fr-FR"/>
              <a:t>Affichage du fichier partagé avec un lien</a:t>
            </a:r>
          </a:p>
        </p:txBody>
      </p:sp>
      <p:pic>
        <p:nvPicPr>
          <p:cNvPr id="33795" name="Espace réservé du contenu 7">
            <a:extLst>
              <a:ext uri="{FF2B5EF4-FFF2-40B4-BE49-F238E27FC236}">
                <a16:creationId xmlns:a16="http://schemas.microsoft.com/office/drawing/2014/main" id="{CA0774FC-8369-17AB-E344-E6350FCFC90C}"/>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014663" y="1835150"/>
            <a:ext cx="7742237" cy="4195763"/>
          </a:xfrm>
        </p:spPr>
      </p:pic>
      <p:sp>
        <p:nvSpPr>
          <p:cNvPr id="33796" name="ZoneTexte 2">
            <a:extLst>
              <a:ext uri="{FF2B5EF4-FFF2-40B4-BE49-F238E27FC236}">
                <a16:creationId xmlns:a16="http://schemas.microsoft.com/office/drawing/2014/main" id="{65C6F96E-57BE-20C8-6599-FD95C2A1383E}"/>
              </a:ext>
            </a:extLst>
          </p:cNvPr>
          <p:cNvSpPr txBox="1">
            <a:spLocks noChangeArrowheads="1"/>
          </p:cNvSpPr>
          <p:nvPr/>
        </p:nvSpPr>
        <p:spPr bwMode="auto">
          <a:xfrm>
            <a:off x="712788" y="1919288"/>
            <a:ext cx="154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hangingPunct="1"/>
            <a:r>
              <a:rPr lang="fr-FR" altLang="fr-FR"/>
              <a:t>Lien </a:t>
            </a:r>
          </a:p>
        </p:txBody>
      </p:sp>
      <p:cxnSp>
        <p:nvCxnSpPr>
          <p:cNvPr id="33797" name="Connecteur droit avec flèche 4">
            <a:extLst>
              <a:ext uri="{FF2B5EF4-FFF2-40B4-BE49-F238E27FC236}">
                <a16:creationId xmlns:a16="http://schemas.microsoft.com/office/drawing/2014/main" id="{4467620F-DBBA-9574-F6AC-44D8E5D8F731}"/>
              </a:ext>
            </a:extLst>
          </p:cNvPr>
          <p:cNvCxnSpPr>
            <a:cxnSpLocks noChangeShapeType="1"/>
          </p:cNvCxnSpPr>
          <p:nvPr/>
        </p:nvCxnSpPr>
        <p:spPr bwMode="auto">
          <a:xfrm flipV="1">
            <a:off x="1427163" y="2030413"/>
            <a:ext cx="2673350" cy="100012"/>
          </a:xfrm>
          <a:prstGeom prst="straightConnector1">
            <a:avLst/>
          </a:prstGeom>
          <a:noFill/>
          <a:ln w="9525" algn="ctr">
            <a:solidFill>
              <a:schemeClr val="tx1"/>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re 1">
            <a:extLst>
              <a:ext uri="{FF2B5EF4-FFF2-40B4-BE49-F238E27FC236}">
                <a16:creationId xmlns:a16="http://schemas.microsoft.com/office/drawing/2014/main" id="{A3DCEBAE-7545-0C24-2DC5-CE0630BF4B0F}"/>
              </a:ext>
            </a:extLst>
          </p:cNvPr>
          <p:cNvSpPr>
            <a:spLocks noGrp="1" noChangeArrowheads="1"/>
          </p:cNvSpPr>
          <p:nvPr>
            <p:ph type="title"/>
          </p:nvPr>
        </p:nvSpPr>
        <p:spPr/>
        <p:txBody>
          <a:bodyPr/>
          <a:lstStyle/>
          <a:p>
            <a:r>
              <a:rPr lang="fr-FR" altLang="fr-FR"/>
              <a:t>Installation de MEGA sur ordinateur</a:t>
            </a:r>
          </a:p>
        </p:txBody>
      </p:sp>
      <p:pic>
        <p:nvPicPr>
          <p:cNvPr id="35843" name="Espace réservé du contenu 4">
            <a:extLst>
              <a:ext uri="{FF2B5EF4-FFF2-40B4-BE49-F238E27FC236}">
                <a16:creationId xmlns:a16="http://schemas.microsoft.com/office/drawing/2014/main" id="{D88BA558-1362-9950-28BC-2F4E24765A2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597150" y="1735138"/>
            <a:ext cx="6989763" cy="4195762"/>
          </a:xfr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re 1">
            <a:extLst>
              <a:ext uri="{FF2B5EF4-FFF2-40B4-BE49-F238E27FC236}">
                <a16:creationId xmlns:a16="http://schemas.microsoft.com/office/drawing/2014/main" id="{F0B9FA99-AFC8-B693-B78C-10AE3846068F}"/>
              </a:ext>
            </a:extLst>
          </p:cNvPr>
          <p:cNvSpPr>
            <a:spLocks noGrp="1" noChangeArrowheads="1"/>
          </p:cNvSpPr>
          <p:nvPr>
            <p:ph type="title"/>
          </p:nvPr>
        </p:nvSpPr>
        <p:spPr/>
        <p:txBody>
          <a:bodyPr/>
          <a:lstStyle/>
          <a:p>
            <a:r>
              <a:rPr lang="fr-FR" altLang="fr-FR"/>
              <a:t>Installation de MEGA sur ordinateur</a:t>
            </a:r>
          </a:p>
        </p:txBody>
      </p:sp>
      <p:pic>
        <p:nvPicPr>
          <p:cNvPr id="36867" name="Espace réservé du contenu 4">
            <a:extLst>
              <a:ext uri="{FF2B5EF4-FFF2-40B4-BE49-F238E27FC236}">
                <a16:creationId xmlns:a16="http://schemas.microsoft.com/office/drawing/2014/main" id="{BB9024F2-65CC-A786-A57E-4D467F1454F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362200" y="1735138"/>
            <a:ext cx="7459663" cy="4195762"/>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re 1">
            <a:extLst>
              <a:ext uri="{FF2B5EF4-FFF2-40B4-BE49-F238E27FC236}">
                <a16:creationId xmlns:a16="http://schemas.microsoft.com/office/drawing/2014/main" id="{4D2E953E-54FE-0B15-D239-CF2C7FC708C4}"/>
              </a:ext>
            </a:extLst>
          </p:cNvPr>
          <p:cNvSpPr>
            <a:spLocks noGrp="1" noChangeArrowheads="1"/>
          </p:cNvSpPr>
          <p:nvPr>
            <p:ph type="title"/>
          </p:nvPr>
        </p:nvSpPr>
        <p:spPr/>
        <p:txBody>
          <a:bodyPr/>
          <a:lstStyle/>
          <a:p>
            <a:r>
              <a:rPr lang="fr-FR" altLang="fr-FR"/>
              <a:t>Installation de MEGA sur ordinateur</a:t>
            </a:r>
          </a:p>
        </p:txBody>
      </p:sp>
      <p:pic>
        <p:nvPicPr>
          <p:cNvPr id="37891" name="Espace réservé du contenu 4">
            <a:extLst>
              <a:ext uri="{FF2B5EF4-FFF2-40B4-BE49-F238E27FC236}">
                <a16:creationId xmlns:a16="http://schemas.microsoft.com/office/drawing/2014/main" id="{6049FC63-EFF8-EFD4-49CD-751592D0F77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5838" y="1952625"/>
            <a:ext cx="5311775" cy="4195763"/>
          </a:xfr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re 1">
            <a:extLst>
              <a:ext uri="{FF2B5EF4-FFF2-40B4-BE49-F238E27FC236}">
                <a16:creationId xmlns:a16="http://schemas.microsoft.com/office/drawing/2014/main" id="{04CBA53D-957B-1028-37C5-BAE5A8C14DB7}"/>
              </a:ext>
            </a:extLst>
          </p:cNvPr>
          <p:cNvSpPr>
            <a:spLocks noGrp="1" noChangeArrowheads="1"/>
          </p:cNvSpPr>
          <p:nvPr>
            <p:ph type="title"/>
          </p:nvPr>
        </p:nvSpPr>
        <p:spPr/>
        <p:txBody>
          <a:bodyPr/>
          <a:lstStyle/>
          <a:p>
            <a:r>
              <a:rPr lang="fr-FR" altLang="fr-FR"/>
              <a:t>Connexion du compte MEGA</a:t>
            </a:r>
          </a:p>
        </p:txBody>
      </p:sp>
      <p:pic>
        <p:nvPicPr>
          <p:cNvPr id="38915" name="Espace réservé du contenu 4">
            <a:extLst>
              <a:ext uri="{FF2B5EF4-FFF2-40B4-BE49-F238E27FC236}">
                <a16:creationId xmlns:a16="http://schemas.microsoft.com/office/drawing/2014/main" id="{3848C747-786A-0B08-74EB-35FBBE28FA2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504950" y="1735138"/>
            <a:ext cx="9174163" cy="4195762"/>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re 1">
            <a:extLst>
              <a:ext uri="{FF2B5EF4-FFF2-40B4-BE49-F238E27FC236}">
                <a16:creationId xmlns:a16="http://schemas.microsoft.com/office/drawing/2014/main" id="{3299E1ED-4902-6203-1BCD-B89854F43625}"/>
              </a:ext>
            </a:extLst>
          </p:cNvPr>
          <p:cNvSpPr>
            <a:spLocks noGrp="1" noChangeArrowheads="1"/>
          </p:cNvSpPr>
          <p:nvPr>
            <p:ph type="title"/>
          </p:nvPr>
        </p:nvSpPr>
        <p:spPr/>
        <p:txBody>
          <a:bodyPr/>
          <a:lstStyle/>
          <a:p>
            <a:r>
              <a:rPr lang="fr-FR" altLang="fr-FR"/>
              <a:t>Choix du type d’installation</a:t>
            </a:r>
          </a:p>
        </p:txBody>
      </p:sp>
      <p:pic>
        <p:nvPicPr>
          <p:cNvPr id="39939" name="Espace réservé du contenu 4">
            <a:extLst>
              <a:ext uri="{FF2B5EF4-FFF2-40B4-BE49-F238E27FC236}">
                <a16:creationId xmlns:a16="http://schemas.microsoft.com/office/drawing/2014/main" id="{B8768F29-F741-D758-26B8-7EF7579AF0A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17816" t="-2594" r="9370" b="2594"/>
          <a:stretch>
            <a:fillRect/>
          </a:stretch>
        </p:blipFill>
        <p:spPr>
          <a:xfrm>
            <a:off x="709613" y="1809750"/>
            <a:ext cx="5626100" cy="4195763"/>
          </a:xfrm>
        </p:spPr>
      </p:pic>
      <p:pic>
        <p:nvPicPr>
          <p:cNvPr id="39940" name="Image 6">
            <a:extLst>
              <a:ext uri="{FF2B5EF4-FFF2-40B4-BE49-F238E27FC236}">
                <a16:creationId xmlns:a16="http://schemas.microsoft.com/office/drawing/2014/main" id="{EF9C4243-CDB9-A457-1874-A9D08A223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0863" y="1801813"/>
            <a:ext cx="4833937" cy="420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re 1">
            <a:extLst>
              <a:ext uri="{FF2B5EF4-FFF2-40B4-BE49-F238E27FC236}">
                <a16:creationId xmlns:a16="http://schemas.microsoft.com/office/drawing/2014/main" id="{A60B00A8-74EF-A3A1-C1D3-606F68061800}"/>
              </a:ext>
            </a:extLst>
          </p:cNvPr>
          <p:cNvSpPr>
            <a:spLocks noGrp="1" noChangeArrowheads="1"/>
          </p:cNvSpPr>
          <p:nvPr>
            <p:ph type="title"/>
          </p:nvPr>
        </p:nvSpPr>
        <p:spPr/>
        <p:txBody>
          <a:bodyPr/>
          <a:lstStyle/>
          <a:p>
            <a:r>
              <a:rPr lang="fr-FR" altLang="fr-FR"/>
              <a:t>Dossier MEGA sur ordinateur</a:t>
            </a:r>
          </a:p>
        </p:txBody>
      </p:sp>
      <p:pic>
        <p:nvPicPr>
          <p:cNvPr id="40963" name="Espace réservé du contenu 4">
            <a:extLst>
              <a:ext uri="{FF2B5EF4-FFF2-40B4-BE49-F238E27FC236}">
                <a16:creationId xmlns:a16="http://schemas.microsoft.com/office/drawing/2014/main" id="{6CB48C4C-C260-617C-A5A1-DF10B3E85E7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63588" y="1865313"/>
            <a:ext cx="4735512" cy="4195762"/>
          </a:xfrm>
        </p:spPr>
      </p:pic>
      <p:pic>
        <p:nvPicPr>
          <p:cNvPr id="40964" name="Image 6">
            <a:extLst>
              <a:ext uri="{FF2B5EF4-FFF2-40B4-BE49-F238E27FC236}">
                <a16:creationId xmlns:a16="http://schemas.microsoft.com/office/drawing/2014/main" id="{E1CAEBA1-7307-8EB1-0E2E-74A413F29F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2379"/>
          <a:stretch>
            <a:fillRect/>
          </a:stretch>
        </p:blipFill>
        <p:spPr bwMode="auto">
          <a:xfrm>
            <a:off x="6413500" y="1866900"/>
            <a:ext cx="5314950"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re 1">
            <a:extLst>
              <a:ext uri="{FF2B5EF4-FFF2-40B4-BE49-F238E27FC236}">
                <a16:creationId xmlns:a16="http://schemas.microsoft.com/office/drawing/2014/main" id="{C4F74672-93FE-50A8-8823-E2DF3BC5EC8D}"/>
              </a:ext>
            </a:extLst>
          </p:cNvPr>
          <p:cNvSpPr>
            <a:spLocks noGrp="1" noChangeArrowheads="1"/>
          </p:cNvSpPr>
          <p:nvPr>
            <p:ph type="title"/>
          </p:nvPr>
        </p:nvSpPr>
        <p:spPr/>
        <p:txBody>
          <a:bodyPr/>
          <a:lstStyle/>
          <a:p>
            <a:r>
              <a:rPr lang="fr-FR" altLang="fr-FR"/>
              <a:t>Création d’un compte MEGA sur smartphone</a:t>
            </a:r>
          </a:p>
        </p:txBody>
      </p:sp>
      <p:pic>
        <p:nvPicPr>
          <p:cNvPr id="41987" name="Espace réservé du contenu 4">
            <a:extLst>
              <a:ext uri="{FF2B5EF4-FFF2-40B4-BE49-F238E27FC236}">
                <a16:creationId xmlns:a16="http://schemas.microsoft.com/office/drawing/2014/main" id="{74891E40-33E2-1A5A-3B87-D15F9A95AF6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135438" y="1735138"/>
            <a:ext cx="2389187" cy="4195762"/>
          </a:xfrm>
        </p:spPr>
      </p:pic>
      <p:pic>
        <p:nvPicPr>
          <p:cNvPr id="41988" name="Image 6">
            <a:extLst>
              <a:ext uri="{FF2B5EF4-FFF2-40B4-BE49-F238E27FC236}">
                <a16:creationId xmlns:a16="http://schemas.microsoft.com/office/drawing/2014/main" id="{950C8672-8157-5A0E-8500-7995A5DE2D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3450" y="1735138"/>
            <a:ext cx="2389188"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ZoneTexte 2">
            <a:extLst>
              <a:ext uri="{FF2B5EF4-FFF2-40B4-BE49-F238E27FC236}">
                <a16:creationId xmlns:a16="http://schemas.microsoft.com/office/drawing/2014/main" id="{A5523951-8671-1C2B-EC27-49BC168B0FFC}"/>
              </a:ext>
            </a:extLst>
          </p:cNvPr>
          <p:cNvSpPr txBox="1">
            <a:spLocks noChangeArrowheads="1"/>
          </p:cNvSpPr>
          <p:nvPr/>
        </p:nvSpPr>
        <p:spPr bwMode="auto">
          <a:xfrm>
            <a:off x="763588" y="1838325"/>
            <a:ext cx="2389187"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hangingPunct="1"/>
            <a:r>
              <a:rPr lang="fr-FR" altLang="fr-FR"/>
              <a:t>On peut aussi créer un compte MEGA directement à partir de son smartphone sans passer au préalable par le site Web.</a:t>
            </a:r>
          </a:p>
          <a:p>
            <a:pPr eaLnBrk="1" hangingPunct="1"/>
            <a:endParaRPr lang="fr-FR" altLang="fr-FR"/>
          </a:p>
          <a:p>
            <a:pPr eaLnBrk="1" hangingPunct="1"/>
            <a:r>
              <a:rPr lang="fr-FR" altLang="fr-FR"/>
              <a:t>Après l’ouverture de l’application MEGA, cliquer sur créer un compte.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re 1">
            <a:extLst>
              <a:ext uri="{FF2B5EF4-FFF2-40B4-BE49-F238E27FC236}">
                <a16:creationId xmlns:a16="http://schemas.microsoft.com/office/drawing/2014/main" id="{FAF3A3A9-133C-B7D3-BBC1-756B8A739681}"/>
              </a:ext>
            </a:extLst>
          </p:cNvPr>
          <p:cNvSpPr>
            <a:spLocks noGrp="1" noChangeArrowheads="1"/>
          </p:cNvSpPr>
          <p:nvPr>
            <p:ph type="title"/>
          </p:nvPr>
        </p:nvSpPr>
        <p:spPr/>
        <p:txBody>
          <a:bodyPr/>
          <a:lstStyle/>
          <a:p>
            <a:r>
              <a:rPr lang="fr-FR" altLang="fr-FR"/>
              <a:t>Activation du compte MEGA sur smartphone</a:t>
            </a:r>
          </a:p>
        </p:txBody>
      </p:sp>
      <p:pic>
        <p:nvPicPr>
          <p:cNvPr id="43011" name="Espace réservé du contenu 4">
            <a:extLst>
              <a:ext uri="{FF2B5EF4-FFF2-40B4-BE49-F238E27FC236}">
                <a16:creationId xmlns:a16="http://schemas.microsoft.com/office/drawing/2014/main" id="{2FF97898-22F6-8BCC-070B-B158A383236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97438" y="1735138"/>
            <a:ext cx="2389187" cy="4195762"/>
          </a:xfr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re 1">
            <a:extLst>
              <a:ext uri="{FF2B5EF4-FFF2-40B4-BE49-F238E27FC236}">
                <a16:creationId xmlns:a16="http://schemas.microsoft.com/office/drawing/2014/main" id="{12F28F3A-115C-93E6-083E-A49F7227D1D7}"/>
              </a:ext>
            </a:extLst>
          </p:cNvPr>
          <p:cNvSpPr>
            <a:spLocks noGrp="1" noChangeArrowheads="1"/>
          </p:cNvSpPr>
          <p:nvPr>
            <p:ph type="title"/>
          </p:nvPr>
        </p:nvSpPr>
        <p:spPr/>
        <p:txBody>
          <a:bodyPr/>
          <a:lstStyle/>
          <a:p>
            <a:r>
              <a:rPr lang="fr-FR" altLang="fr-FR"/>
              <a:t>Activation du compte MEGA</a:t>
            </a:r>
          </a:p>
        </p:txBody>
      </p:sp>
      <p:pic>
        <p:nvPicPr>
          <p:cNvPr id="44035" name="Espace réservé du contenu 4">
            <a:extLst>
              <a:ext uri="{FF2B5EF4-FFF2-40B4-BE49-F238E27FC236}">
                <a16:creationId xmlns:a16="http://schemas.microsoft.com/office/drawing/2014/main" id="{07557A42-9AF1-AF67-4307-2F622F919DB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14563" y="1735138"/>
            <a:ext cx="7754937" cy="4195762"/>
          </a:xfr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Espace réservé du contenu 4">
            <a:extLst>
              <a:ext uri="{FF2B5EF4-FFF2-40B4-BE49-F238E27FC236}">
                <a16:creationId xmlns:a16="http://schemas.microsoft.com/office/drawing/2014/main" id="{A4FEA504-E5B0-B30C-68DB-C6B6119EB47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944813" y="2001838"/>
            <a:ext cx="2389187" cy="4195762"/>
          </a:xfrm>
        </p:spPr>
      </p:pic>
      <p:pic>
        <p:nvPicPr>
          <p:cNvPr id="45059" name="Image 8">
            <a:extLst>
              <a:ext uri="{FF2B5EF4-FFF2-40B4-BE49-F238E27FC236}">
                <a16:creationId xmlns:a16="http://schemas.microsoft.com/office/drawing/2014/main" id="{233D5BE4-40B6-C2F1-796B-955451387B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6350" y="1997075"/>
            <a:ext cx="2389188" cy="4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Titre 10">
            <a:extLst>
              <a:ext uri="{FF2B5EF4-FFF2-40B4-BE49-F238E27FC236}">
                <a16:creationId xmlns:a16="http://schemas.microsoft.com/office/drawing/2014/main" id="{04E15CFB-322E-6885-E2AC-2A9761B00576}"/>
              </a:ext>
            </a:extLst>
          </p:cNvPr>
          <p:cNvSpPr>
            <a:spLocks noGrp="1" noChangeArrowheads="1"/>
          </p:cNvSpPr>
          <p:nvPr>
            <p:ph type="title"/>
          </p:nvPr>
        </p:nvSpPr>
        <p:spPr/>
        <p:txBody>
          <a:bodyPr/>
          <a:lstStyle/>
          <a:p>
            <a:r>
              <a:rPr lang="fr-FR" altLang="fr-FR"/>
              <a:t>Affichage de l’écran d’accueil de MEGA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re 1">
            <a:extLst>
              <a:ext uri="{FF2B5EF4-FFF2-40B4-BE49-F238E27FC236}">
                <a16:creationId xmlns:a16="http://schemas.microsoft.com/office/drawing/2014/main" id="{F61837D7-731E-E2B9-32B8-CE57B913C464}"/>
              </a:ext>
            </a:extLst>
          </p:cNvPr>
          <p:cNvSpPr>
            <a:spLocks noGrp="1" noChangeArrowheads="1"/>
          </p:cNvSpPr>
          <p:nvPr>
            <p:ph type="title"/>
          </p:nvPr>
        </p:nvSpPr>
        <p:spPr/>
        <p:txBody>
          <a:bodyPr/>
          <a:lstStyle/>
          <a:p>
            <a:r>
              <a:rPr lang="fr-FR" altLang="fr-FR"/>
              <a:t>Autres services de stockage</a:t>
            </a:r>
          </a:p>
        </p:txBody>
      </p:sp>
      <p:sp>
        <p:nvSpPr>
          <p:cNvPr id="3" name="Espace réservé du contenu 2">
            <a:extLst>
              <a:ext uri="{FF2B5EF4-FFF2-40B4-BE49-F238E27FC236}">
                <a16:creationId xmlns:a16="http://schemas.microsoft.com/office/drawing/2014/main" id="{9F6C29F0-3F05-F34C-7A29-331E1CC59C44}"/>
              </a:ext>
            </a:extLst>
          </p:cNvPr>
          <p:cNvSpPr>
            <a:spLocks noGrp="1"/>
          </p:cNvSpPr>
          <p:nvPr>
            <p:ph idx="1"/>
          </p:nvPr>
        </p:nvSpPr>
        <p:spPr>
          <a:xfrm>
            <a:off x="830656" y="1735065"/>
            <a:ext cx="10523096" cy="4195330"/>
          </a:xfrm>
        </p:spPr>
        <p:txBody>
          <a:bodyPr/>
          <a:lstStyle/>
          <a:p>
            <a:pPr marL="342900" indent="-342900" defTabSz="257607">
              <a:spcAft>
                <a:spcPts val="997"/>
              </a:spcAft>
              <a:buFont typeface="Wingdings" panose="05000000000000000000" pitchFamily="2" charset="2"/>
              <a:buChar char="§"/>
              <a:defRPr/>
            </a:pPr>
            <a:r>
              <a:rPr lang="fr-FR" dirty="0" err="1">
                <a:solidFill>
                  <a:schemeClr val="tx1"/>
                </a:solidFill>
              </a:rPr>
              <a:t>Digiposte</a:t>
            </a:r>
            <a:r>
              <a:rPr lang="fr-FR" dirty="0">
                <a:solidFill>
                  <a:schemeClr val="tx1"/>
                </a:solidFill>
              </a:rPr>
              <a:t>: </a:t>
            </a:r>
          </a:p>
          <a:p>
            <a:pPr marL="572289" lvl="1" indent="-342900" defTabSz="257607">
              <a:spcAft>
                <a:spcPts val="796"/>
              </a:spcAft>
              <a:buFont typeface="Wingdings" panose="05000000000000000000" pitchFamily="2" charset="2"/>
              <a:buChar char="§"/>
              <a:defRPr/>
            </a:pPr>
            <a:r>
              <a:rPr lang="fr-FR" dirty="0">
                <a:solidFill>
                  <a:schemeClr val="tx1"/>
                </a:solidFill>
              </a:rPr>
              <a:t>Récupération automatique de documents et stockage dans un espace sécurisé. Offre gratuite: 5 Go de stockage, 5 connexions aux organismes de récupération automatique de documents</a:t>
            </a:r>
          </a:p>
          <a:p>
            <a:pPr marL="342900" indent="-342900" defTabSz="257607">
              <a:spcAft>
                <a:spcPts val="997"/>
              </a:spcAft>
              <a:buFont typeface="Wingdings" panose="05000000000000000000" pitchFamily="2" charset="2"/>
              <a:buChar char="§"/>
              <a:defRPr/>
            </a:pPr>
            <a:r>
              <a:rPr lang="fr-FR" dirty="0"/>
              <a:t>Service Public: </a:t>
            </a:r>
          </a:p>
          <a:p>
            <a:pPr marL="572289" lvl="1" indent="-342900" defTabSz="257607">
              <a:spcAft>
                <a:spcPts val="796"/>
              </a:spcAft>
              <a:buFont typeface="Wingdings" panose="05000000000000000000" pitchFamily="2" charset="2"/>
              <a:buChar char="§"/>
              <a:defRPr/>
            </a:pPr>
            <a:r>
              <a:rPr lang="fr-FR" dirty="0"/>
              <a:t>Permet de stocker jusqu’à 250 Mo de documents d’une taille maxi de 4 Mo.</a:t>
            </a:r>
          </a:p>
          <a:p>
            <a:pPr marL="0" indent="0" defTabSz="257607">
              <a:spcAft>
                <a:spcPts val="997"/>
              </a:spcAft>
              <a:buFont typeface="Times New Roman" pitchFamily="16" charset="0"/>
              <a:buNone/>
              <a:defRPr/>
            </a:pPr>
            <a:r>
              <a:rPr lang="fr-FR" dirty="0">
                <a:highlight>
                  <a:srgbClr val="FFFF00"/>
                </a:highlight>
              </a:rPr>
              <a:t> </a:t>
            </a:r>
          </a:p>
        </p:txBody>
      </p:sp>
      <p:pic>
        <p:nvPicPr>
          <p:cNvPr id="46084" name="Image 4">
            <a:hlinkClick r:id="rId2"/>
            <a:extLst>
              <a:ext uri="{FF2B5EF4-FFF2-40B4-BE49-F238E27FC236}">
                <a16:creationId xmlns:a16="http://schemas.microsoft.com/office/drawing/2014/main" id="{E7F153DD-78B4-1FA5-BCFB-EE3EBBC88F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3188" y="1735138"/>
            <a:ext cx="36036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Image 5">
            <a:hlinkClick r:id="rId4"/>
            <a:extLst>
              <a:ext uri="{FF2B5EF4-FFF2-40B4-BE49-F238E27FC236}">
                <a16:creationId xmlns:a16="http://schemas.microsoft.com/office/drawing/2014/main" id="{1410A5DD-9594-A436-9DB7-90AE116660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7238" y="3148013"/>
            <a:ext cx="3619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re 1">
            <a:extLst>
              <a:ext uri="{FF2B5EF4-FFF2-40B4-BE49-F238E27FC236}">
                <a16:creationId xmlns:a16="http://schemas.microsoft.com/office/drawing/2014/main" id="{FEF518F5-B56B-DE42-C95B-4C017CF4167D}"/>
              </a:ext>
            </a:extLst>
          </p:cNvPr>
          <p:cNvSpPr>
            <a:spLocks noGrp="1" noChangeArrowheads="1"/>
          </p:cNvSpPr>
          <p:nvPr>
            <p:ph type="title"/>
          </p:nvPr>
        </p:nvSpPr>
        <p:spPr/>
        <p:txBody>
          <a:bodyPr/>
          <a:lstStyle/>
          <a:p>
            <a:r>
              <a:rPr lang="fr-FR" altLang="fr-FR"/>
              <a:t>Digiposte</a:t>
            </a:r>
          </a:p>
        </p:txBody>
      </p:sp>
      <p:pic>
        <p:nvPicPr>
          <p:cNvPr id="47107" name="Espace réservé du contenu 4">
            <a:extLst>
              <a:ext uri="{FF2B5EF4-FFF2-40B4-BE49-F238E27FC236}">
                <a16:creationId xmlns:a16="http://schemas.microsoft.com/office/drawing/2014/main" id="{3DADC4BE-02D9-E71C-6500-3B74CAC791B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708275" y="1555750"/>
            <a:ext cx="6435725" cy="4500563"/>
          </a:xfr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re 1">
            <a:extLst>
              <a:ext uri="{FF2B5EF4-FFF2-40B4-BE49-F238E27FC236}">
                <a16:creationId xmlns:a16="http://schemas.microsoft.com/office/drawing/2014/main" id="{37D49947-5F2A-A7D2-E737-CE6792D7635D}"/>
              </a:ext>
            </a:extLst>
          </p:cNvPr>
          <p:cNvSpPr>
            <a:spLocks noGrp="1" noChangeArrowheads="1"/>
          </p:cNvSpPr>
          <p:nvPr>
            <p:ph type="title"/>
          </p:nvPr>
        </p:nvSpPr>
        <p:spPr/>
        <p:txBody>
          <a:bodyPr/>
          <a:lstStyle/>
          <a:p>
            <a:r>
              <a:rPr lang="fr-FR" altLang="fr-FR"/>
              <a:t>Ajout d’un document dans Service Public</a:t>
            </a:r>
          </a:p>
        </p:txBody>
      </p:sp>
      <p:pic>
        <p:nvPicPr>
          <p:cNvPr id="48131" name="Espace réservé du contenu 4">
            <a:extLst>
              <a:ext uri="{FF2B5EF4-FFF2-40B4-BE49-F238E27FC236}">
                <a16:creationId xmlns:a16="http://schemas.microsoft.com/office/drawing/2014/main" id="{599B718F-99E0-4A31-3390-BCCBAE399DE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670300" y="1735138"/>
            <a:ext cx="7777163" cy="4195762"/>
          </a:xfrm>
        </p:spPr>
      </p:pic>
      <p:sp>
        <p:nvSpPr>
          <p:cNvPr id="48132" name="ZoneTexte 5">
            <a:extLst>
              <a:ext uri="{FF2B5EF4-FFF2-40B4-BE49-F238E27FC236}">
                <a16:creationId xmlns:a16="http://schemas.microsoft.com/office/drawing/2014/main" id="{410AE177-D6EB-689B-0069-13BDD7EB2860}"/>
              </a:ext>
            </a:extLst>
          </p:cNvPr>
          <p:cNvSpPr txBox="1">
            <a:spLocks noChangeArrowheads="1"/>
          </p:cNvSpPr>
          <p:nvPr/>
        </p:nvSpPr>
        <p:spPr bwMode="auto">
          <a:xfrm>
            <a:off x="663575" y="1889125"/>
            <a:ext cx="273208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icrosoft YaHei" panose="020B0503020204020204" pitchFamily="34" charset="-122"/>
              </a:defRPr>
            </a:lvl1pPr>
            <a:lvl2pPr marL="742950" indent="-285750">
              <a:defRPr>
                <a:solidFill>
                  <a:schemeClr val="tx1"/>
                </a:solidFill>
                <a:latin typeface="Arial" panose="020B0604020202020204" pitchFamily="34" charset="0"/>
                <a:ea typeface="Microsoft YaHei" panose="020B0503020204020204" pitchFamily="34" charset="-122"/>
              </a:defRPr>
            </a:lvl2pPr>
            <a:lvl3pPr marL="1143000" indent="-228600">
              <a:defRPr>
                <a:solidFill>
                  <a:schemeClr val="tx1"/>
                </a:solidFill>
                <a:latin typeface="Arial" panose="020B0604020202020204" pitchFamily="34" charset="0"/>
                <a:ea typeface="Microsoft YaHei" panose="020B0503020204020204" pitchFamily="34" charset="-122"/>
              </a:defRPr>
            </a:lvl3pPr>
            <a:lvl4pPr marL="1600200" indent="-228600">
              <a:defRPr>
                <a:solidFill>
                  <a:schemeClr val="tx1"/>
                </a:solidFill>
                <a:latin typeface="Arial" panose="020B0604020202020204" pitchFamily="34" charset="0"/>
                <a:ea typeface="Microsoft YaHei" panose="020B0503020204020204" pitchFamily="34" charset="-122"/>
              </a:defRPr>
            </a:lvl4pPr>
            <a:lvl5pPr marL="2057400" indent="-228600">
              <a:defRPr>
                <a:solidFill>
                  <a:schemeClr val="tx1"/>
                </a:solidFill>
                <a:latin typeface="Arial" panose="020B0604020202020204" pitchFamily="34" charset="0"/>
                <a:ea typeface="Microsoft YaHei"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eaLnBrk="1" hangingPunct="1"/>
            <a:r>
              <a:rPr lang="fr-FR" altLang="fr-FR"/>
              <a:t>Après s’être connecté avec son compte à Service Public,</a:t>
            </a:r>
          </a:p>
          <a:p>
            <a:pPr eaLnBrk="1" hangingPunct="1"/>
            <a:r>
              <a:rPr lang="fr-FR" altLang="fr-FR"/>
              <a:t>Accéder à Mes documents</a:t>
            </a:r>
          </a:p>
          <a:p>
            <a:pPr eaLnBrk="1" hangingPunct="1"/>
            <a:r>
              <a:rPr lang="fr-FR" altLang="fr-FR"/>
              <a:t>Puis ajouter un document</a:t>
            </a:r>
          </a:p>
          <a:p>
            <a:pPr eaLnBrk="1" hangingPunct="1"/>
            <a:endParaRPr lang="fr-FR" altLang="fr-FR"/>
          </a:p>
        </p:txBody>
      </p:sp>
    </p:spTree>
  </p:cSld>
  <p:clrMapOvr>
    <a:masterClrMapping/>
  </p:clrMapOvr>
</p:sld>
</file>

<file path=ppt/theme/theme1.xml><?xml version="1.0" encoding="utf-8"?>
<a:theme xmlns:a="http://schemas.openxmlformats.org/drawingml/2006/main" name="ThèmeInformatique">
  <a:themeElements>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hèm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hèm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hèm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hèm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ésentation1" id="{D7E2816E-B387-435F-B306-DA0E79747A70}" vid="{198DF229-E2EE-4AA0-BE94-B43F76C50DA7}"/>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ModèleSessionInformatique</Template>
  <TotalTime>6033</TotalTime>
  <Words>807</Words>
  <Application>Microsoft Office PowerPoint</Application>
  <PresentationFormat>Grand écran</PresentationFormat>
  <Paragraphs>179</Paragraphs>
  <Slides>44</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44</vt:i4>
      </vt:variant>
    </vt:vector>
  </HeadingPairs>
  <TitlesOfParts>
    <vt:vector size="49" baseType="lpstr">
      <vt:lpstr>Arial</vt:lpstr>
      <vt:lpstr>Microsoft YaHei</vt:lpstr>
      <vt:lpstr>Times New Roman</vt:lpstr>
      <vt:lpstr>Calibri</vt:lpstr>
      <vt:lpstr>ThèmeInformatique</vt:lpstr>
      <vt:lpstr>Session informatique du 30 janvier 2023 </vt:lpstr>
      <vt:lpstr>Agenda de la séance </vt:lpstr>
      <vt:lpstr>Stockage dans Internet</vt:lpstr>
      <vt:lpstr>Services les plus connus</vt:lpstr>
      <vt:lpstr>Principaux stockages en ligne</vt:lpstr>
      <vt:lpstr>Création d’un compte chez Mega</vt:lpstr>
      <vt:lpstr>Création d’un compte MEGA</vt:lpstr>
      <vt:lpstr>Création d’un compte à partir du site Web MEGA</vt:lpstr>
      <vt:lpstr>Activation du compte</vt:lpstr>
      <vt:lpstr>Choix du forfait gratuit</vt:lpstr>
      <vt:lpstr>Visite guidée lors de la première ouverture</vt:lpstr>
      <vt:lpstr>Visite guidée</vt:lpstr>
      <vt:lpstr>Création d’un dossier</vt:lpstr>
      <vt:lpstr>Téléversement d’un fichier</vt:lpstr>
      <vt:lpstr>Sélection du fichier à téléverser</vt:lpstr>
      <vt:lpstr>Téléversement en cours</vt:lpstr>
      <vt:lpstr>Fin du téléversement</vt:lpstr>
      <vt:lpstr>Installation de l’application MEGA sur smartphone</vt:lpstr>
      <vt:lpstr>Installation de MEGA sur smartphone</vt:lpstr>
      <vt:lpstr>Connexion au compte MEGA</vt:lpstr>
      <vt:lpstr>Autorisations d’accès pour MEGA</vt:lpstr>
      <vt:lpstr>Autorisations d’accès pour MEGA</vt:lpstr>
      <vt:lpstr>Gestion des « cookies »</vt:lpstr>
      <vt:lpstr>Synchronisation sur smartphone</vt:lpstr>
      <vt:lpstr>Fichiers favoris</vt:lpstr>
      <vt:lpstr>Fichiers hors ligne</vt:lpstr>
      <vt:lpstr>Partage du document par envoi de lien avec le Web</vt:lpstr>
      <vt:lpstr>Partage du document par envoi de lien</vt:lpstr>
      <vt:lpstr>Partage du document par envoi de lien</vt:lpstr>
      <vt:lpstr>Partage du document par envoi de lien par courriel</vt:lpstr>
      <vt:lpstr>Affichage du fichier partagé avec un lien</vt:lpstr>
      <vt:lpstr>Installation de MEGA sur ordinateur</vt:lpstr>
      <vt:lpstr>Installation de MEGA sur ordinateur</vt:lpstr>
      <vt:lpstr>Installation de MEGA sur ordinateur</vt:lpstr>
      <vt:lpstr>Connexion du compte MEGA</vt:lpstr>
      <vt:lpstr>Choix du type d’installation</vt:lpstr>
      <vt:lpstr>Dossier MEGA sur ordinateur</vt:lpstr>
      <vt:lpstr>Création d’un compte MEGA sur smartphone</vt:lpstr>
      <vt:lpstr>Activation du compte MEGA sur smartphone</vt:lpstr>
      <vt:lpstr>Activation du compte MEGA</vt:lpstr>
      <vt:lpstr>Affichage de l’écran d’accueil de MEGA</vt:lpstr>
      <vt:lpstr>Autres services de stockage</vt:lpstr>
      <vt:lpstr>Digiposte</vt:lpstr>
      <vt:lpstr>Ajout d’un document dans Service Public</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Session informatique du 14 novembre 2022</dc:title>
  <dc:creator>patrice pf</dc:creator>
  <cp:lastModifiedBy>patrice pf</cp:lastModifiedBy>
  <cp:revision>18</cp:revision>
  <dcterms:created xsi:type="dcterms:W3CDTF">2022-11-08T18:24:24Z</dcterms:created>
  <dcterms:modified xsi:type="dcterms:W3CDTF">2023-01-30T07:36:04Z</dcterms:modified>
</cp:coreProperties>
</file>